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BDA47-25F9-4750-949A-20137BDBDE00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FB380-ACF7-48C4-B980-31E408CDA5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1814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B380-ACF7-48C4-B980-31E408CDA5CB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830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FB380-ACF7-48C4-B980-31E408CDA5CB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232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0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83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962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15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23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9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57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90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2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24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3E0D-0E9F-48B0-908A-D90FD858010A}" type="datetimeFigureOut">
              <a:rPr lang="ko-KR" altLang="en-US" smtClean="0"/>
              <a:t>2015-04-26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C4723-1856-426C-B73B-6A9C5EE660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5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8" y="0"/>
            <a:ext cx="88487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조수미-청산에 살리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7261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9144000" cy="671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5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" y="0"/>
            <a:ext cx="8924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83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9144000" cy="66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7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4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3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0"/>
            <a:ext cx="8882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3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9144000" cy="66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0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9129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4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01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88"/>
            <a:ext cx="9144000" cy="6573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69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472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3200" b="1" dirty="0" smtClean="0"/>
              <a:t>이충길</a:t>
            </a:r>
            <a:endParaRPr lang="en-US" altLang="ko-KR" sz="3200" b="1" dirty="0" smtClean="0"/>
          </a:p>
          <a:p>
            <a:pPr algn="ctr"/>
            <a:r>
              <a:rPr lang="en-US" altLang="ko-KR" b="1" dirty="0" smtClean="0"/>
              <a:t>(1945~)</a:t>
            </a:r>
            <a:br>
              <a:rPr lang="en-US" altLang="ko-KR" b="1" dirty="0" smtClean="0"/>
            </a:br>
            <a:r>
              <a:rPr lang="ko-KR" altLang="en-US" sz="2000" b="1" dirty="0" smtClean="0"/>
              <a:t>경남 통영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0" y="62116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sz="2000" b="1" dirty="0" smtClean="0"/>
              <a:t>홍익대학교 졸업</a:t>
            </a: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ko-KR" altLang="en-US" sz="2000" b="1" dirty="0" err="1" smtClean="0"/>
              <a:t>성암미술학원</a:t>
            </a:r>
            <a:r>
              <a:rPr lang="ko-KR" altLang="en-US" sz="2000" b="1" dirty="0" smtClean="0"/>
              <a:t> 소속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819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split orient="vert"/>
      </p:transition>
    </mc:Choice>
    <mc:Fallback xmlns="">
      <p:transition spd="slow" advTm="5000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925"/>
            <a:ext cx="9144000" cy="6532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2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3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"/>
            <a:ext cx="9144000" cy="6634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27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6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30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64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9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3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377716" cy="651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8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84" y="188640"/>
            <a:ext cx="4733916" cy="653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0"/>
            <a:ext cx="903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04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1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" y="0"/>
            <a:ext cx="9037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87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4886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49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split orient="vert"/>
      </p:transition>
    </mc:Choice>
    <mc:Fallback xmlns="">
      <p:transition spd="slow" advTm="25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400"/>
            <a:ext cx="91440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9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0"/>
            <a:ext cx="8820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6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9144000" cy="6227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45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0"/>
            <a:ext cx="8882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7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8"/>
            <a:ext cx="9144000" cy="661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3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</Words>
  <Application>Microsoft Office PowerPoint</Application>
  <PresentationFormat>화면 슬라이드 쇼(4:3)</PresentationFormat>
  <Paragraphs>6</Paragraphs>
  <Slides>30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3</cp:revision>
  <dcterms:created xsi:type="dcterms:W3CDTF">2015-04-26T06:13:18Z</dcterms:created>
  <dcterms:modified xsi:type="dcterms:W3CDTF">2015-04-26T06:31:37Z</dcterms:modified>
</cp:coreProperties>
</file>