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66" r:id="rId14"/>
  </p:sldIdLst>
  <p:sldSz cx="9144000" cy="6858000" type="screen4x3"/>
  <p:notesSz cx="6797675" cy="9926638"/>
  <p:defaultTextStyle>
    <a:defPPr>
      <a:defRPr lang="ko-KR"/>
    </a:defPPr>
    <a:lvl1pPr algn="l" rtl="0" fontAlgn="base" latinLnBrk="1">
      <a:lnSpc>
        <a:spcPct val="130000"/>
      </a:lnSpc>
      <a:spcBef>
        <a:spcPct val="0"/>
      </a:spcBef>
      <a:spcAft>
        <a:spcPct val="0"/>
      </a:spcAft>
      <a:buFont typeface="Arial" charset="0"/>
      <a:buChar char="►"/>
      <a:defRPr kumimoji="1" sz="800" b="1" kern="1200">
        <a:solidFill>
          <a:schemeClr val="tx1"/>
        </a:solidFill>
        <a:latin typeface="Arial" charset="0"/>
        <a:ea typeface="굴림" charset="-127"/>
        <a:cs typeface="+mn-cs"/>
      </a:defRPr>
    </a:lvl1pPr>
    <a:lvl2pPr marL="457200" algn="l" rtl="0" fontAlgn="base" latinLnBrk="1">
      <a:lnSpc>
        <a:spcPct val="130000"/>
      </a:lnSpc>
      <a:spcBef>
        <a:spcPct val="0"/>
      </a:spcBef>
      <a:spcAft>
        <a:spcPct val="0"/>
      </a:spcAft>
      <a:buFont typeface="Arial" charset="0"/>
      <a:buChar char="►"/>
      <a:defRPr kumimoji="1" sz="800" b="1" kern="1200">
        <a:solidFill>
          <a:schemeClr val="tx1"/>
        </a:solidFill>
        <a:latin typeface="Arial" charset="0"/>
        <a:ea typeface="굴림" charset="-127"/>
        <a:cs typeface="+mn-cs"/>
      </a:defRPr>
    </a:lvl2pPr>
    <a:lvl3pPr marL="914400" algn="l" rtl="0" fontAlgn="base" latinLnBrk="1">
      <a:lnSpc>
        <a:spcPct val="130000"/>
      </a:lnSpc>
      <a:spcBef>
        <a:spcPct val="0"/>
      </a:spcBef>
      <a:spcAft>
        <a:spcPct val="0"/>
      </a:spcAft>
      <a:buFont typeface="Arial" charset="0"/>
      <a:buChar char="►"/>
      <a:defRPr kumimoji="1" sz="800" b="1" kern="1200">
        <a:solidFill>
          <a:schemeClr val="tx1"/>
        </a:solidFill>
        <a:latin typeface="Arial" charset="0"/>
        <a:ea typeface="굴림" charset="-127"/>
        <a:cs typeface="+mn-cs"/>
      </a:defRPr>
    </a:lvl3pPr>
    <a:lvl4pPr marL="1371600" algn="l" rtl="0" fontAlgn="base" latinLnBrk="1">
      <a:lnSpc>
        <a:spcPct val="130000"/>
      </a:lnSpc>
      <a:spcBef>
        <a:spcPct val="0"/>
      </a:spcBef>
      <a:spcAft>
        <a:spcPct val="0"/>
      </a:spcAft>
      <a:buFont typeface="Arial" charset="0"/>
      <a:buChar char="►"/>
      <a:defRPr kumimoji="1" sz="800" b="1" kern="1200">
        <a:solidFill>
          <a:schemeClr val="tx1"/>
        </a:solidFill>
        <a:latin typeface="Arial" charset="0"/>
        <a:ea typeface="굴림" charset="-127"/>
        <a:cs typeface="+mn-cs"/>
      </a:defRPr>
    </a:lvl4pPr>
    <a:lvl5pPr marL="1828800" algn="l" rtl="0" fontAlgn="base" latinLnBrk="1">
      <a:lnSpc>
        <a:spcPct val="130000"/>
      </a:lnSpc>
      <a:spcBef>
        <a:spcPct val="0"/>
      </a:spcBef>
      <a:spcAft>
        <a:spcPct val="0"/>
      </a:spcAft>
      <a:buFont typeface="Arial" charset="0"/>
      <a:buChar char="►"/>
      <a:defRPr kumimoji="1" sz="800" b="1" kern="1200">
        <a:solidFill>
          <a:schemeClr val="tx1"/>
        </a:solidFill>
        <a:latin typeface="Arial" charset="0"/>
        <a:ea typeface="굴림" charset="-127"/>
        <a:cs typeface="+mn-cs"/>
      </a:defRPr>
    </a:lvl5pPr>
    <a:lvl6pPr marL="2286000" algn="l" defTabSz="914400" rtl="0" eaLnBrk="1" latinLnBrk="1" hangingPunct="1">
      <a:defRPr kumimoji="1" sz="800" b="1" kern="1200">
        <a:solidFill>
          <a:schemeClr val="tx1"/>
        </a:solidFill>
        <a:latin typeface="Arial" charset="0"/>
        <a:ea typeface="굴림" charset="-127"/>
        <a:cs typeface="+mn-cs"/>
      </a:defRPr>
    </a:lvl6pPr>
    <a:lvl7pPr marL="2743200" algn="l" defTabSz="914400" rtl="0" eaLnBrk="1" latinLnBrk="1" hangingPunct="1">
      <a:defRPr kumimoji="1" sz="800" b="1" kern="1200">
        <a:solidFill>
          <a:schemeClr val="tx1"/>
        </a:solidFill>
        <a:latin typeface="Arial" charset="0"/>
        <a:ea typeface="굴림" charset="-127"/>
        <a:cs typeface="+mn-cs"/>
      </a:defRPr>
    </a:lvl7pPr>
    <a:lvl8pPr marL="3200400" algn="l" defTabSz="914400" rtl="0" eaLnBrk="1" latinLnBrk="1" hangingPunct="1">
      <a:defRPr kumimoji="1" sz="800" b="1" kern="1200">
        <a:solidFill>
          <a:schemeClr val="tx1"/>
        </a:solidFill>
        <a:latin typeface="Arial" charset="0"/>
        <a:ea typeface="굴림" charset="-127"/>
        <a:cs typeface="+mn-cs"/>
      </a:defRPr>
    </a:lvl8pPr>
    <a:lvl9pPr marL="3657600" algn="l" defTabSz="914400" rtl="0" eaLnBrk="1" latinLnBrk="1" hangingPunct="1">
      <a:defRPr kumimoji="1" sz="800" b="1" kern="1200">
        <a:solidFill>
          <a:schemeClr val="tx1"/>
        </a:solidFill>
        <a:latin typeface="Arial"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33"/>
    <a:srgbClr val="FF6600"/>
    <a:srgbClr val="FF7C80"/>
    <a:srgbClr val="FF9966"/>
    <a:srgbClr val="3333FF"/>
    <a:srgbClr val="FF0000"/>
    <a:srgbClr val="FF0701"/>
    <a:srgbClr val="008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98" autoAdjust="0"/>
    <p:restoredTop sz="93533" autoAdjust="0"/>
  </p:normalViewPr>
  <p:slideViewPr>
    <p:cSldViewPr>
      <p:cViewPr varScale="1">
        <p:scale>
          <a:sx n="108" d="100"/>
          <a:sy n="108" d="100"/>
        </p:scale>
        <p:origin x="-37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nSpc>
                <a:spcPct val="100000"/>
              </a:lnSpc>
              <a:buFontTx/>
              <a:buNone/>
              <a:defRPr sz="1200" b="0">
                <a:latin typeface="굴림" charset="-127"/>
              </a:defRPr>
            </a:lvl1pPr>
          </a:lstStyle>
          <a:p>
            <a:endParaRPr lang="en-US" altLang="ko-KR"/>
          </a:p>
        </p:txBody>
      </p:sp>
      <p:sp>
        <p:nvSpPr>
          <p:cNvPr id="319491"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lnSpc>
                <a:spcPct val="100000"/>
              </a:lnSpc>
              <a:buFontTx/>
              <a:buNone/>
              <a:defRPr sz="1200" b="0">
                <a:latin typeface="굴림" charset="-127"/>
              </a:defRPr>
            </a:lvl1pPr>
          </a:lstStyle>
          <a:p>
            <a:endParaRPr lang="en-US" altLang="ko-KR"/>
          </a:p>
        </p:txBody>
      </p:sp>
      <p:sp>
        <p:nvSpPr>
          <p:cNvPr id="3194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nSpc>
                <a:spcPct val="100000"/>
              </a:lnSpc>
              <a:buFontTx/>
              <a:buNone/>
              <a:defRPr sz="1200" b="0">
                <a:latin typeface="굴림" charset="-127"/>
              </a:defRPr>
            </a:lvl1pPr>
          </a:lstStyle>
          <a:p>
            <a:endParaRPr lang="en-US" altLang="ko-KR"/>
          </a:p>
        </p:txBody>
      </p:sp>
      <p:sp>
        <p:nvSpPr>
          <p:cNvPr id="319493"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a:lnSpc>
                <a:spcPct val="100000"/>
              </a:lnSpc>
              <a:buFontTx/>
              <a:buNone/>
              <a:defRPr sz="1200" b="0">
                <a:latin typeface="굴림" charset="-127"/>
              </a:defRPr>
            </a:lvl1pPr>
          </a:lstStyle>
          <a:p>
            <a:fld id="{E38BF203-B56B-4F87-929E-10BEAEF4C0E0}" type="slidenum">
              <a:rPr lang="en-US" altLang="ko-KR"/>
              <a:pPr/>
              <a:t>‹#›</a:t>
            </a:fld>
            <a:endParaRPr lang="en-US" altLang="ko-KR"/>
          </a:p>
        </p:txBody>
      </p:sp>
    </p:spTree>
    <p:extLst>
      <p:ext uri="{BB962C8B-B14F-4D97-AF65-F5344CB8AC3E}">
        <p14:creationId xmlns:p14="http://schemas.microsoft.com/office/powerpoint/2010/main" val="60223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nSpc>
                <a:spcPct val="100000"/>
              </a:lnSpc>
              <a:buFontTx/>
              <a:buNone/>
              <a:defRPr sz="1200" b="0">
                <a:latin typeface="굴림" charset="-127"/>
              </a:defRPr>
            </a:lvl1pPr>
          </a:lstStyle>
          <a:p>
            <a:endParaRPr lang="en-US" altLang="ko-KR"/>
          </a:p>
        </p:txBody>
      </p:sp>
      <p:sp>
        <p:nvSpPr>
          <p:cNvPr id="8195"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lnSpc>
                <a:spcPct val="100000"/>
              </a:lnSpc>
              <a:buFontTx/>
              <a:buNone/>
              <a:defRPr sz="1200" b="0">
                <a:latin typeface="굴림" charset="-127"/>
              </a:defRPr>
            </a:lvl1pPr>
          </a:lstStyle>
          <a:p>
            <a:endParaRPr lang="en-US" altLang="ko-KR"/>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nSpc>
                <a:spcPct val="100000"/>
              </a:lnSpc>
              <a:buFontTx/>
              <a:buNone/>
              <a:defRPr sz="1200" b="0">
                <a:latin typeface="굴림" charset="-127"/>
              </a:defRPr>
            </a:lvl1pPr>
          </a:lstStyle>
          <a:p>
            <a:endParaRPr lang="en-US" altLang="ko-KR"/>
          </a:p>
        </p:txBody>
      </p:sp>
      <p:sp>
        <p:nvSpPr>
          <p:cNvPr id="8199"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a:lnSpc>
                <a:spcPct val="100000"/>
              </a:lnSpc>
              <a:buFontTx/>
              <a:buNone/>
              <a:defRPr sz="1200" b="0">
                <a:latin typeface="굴림" charset="-127"/>
              </a:defRPr>
            </a:lvl1pPr>
          </a:lstStyle>
          <a:p>
            <a:fld id="{E1EE5A2A-0A32-4D46-9143-7796CCE7F5E7}" type="slidenum">
              <a:rPr lang="en-US" altLang="ko-KR"/>
              <a:pPr/>
              <a:t>‹#›</a:t>
            </a:fld>
            <a:endParaRPr lang="en-US" altLang="ko-KR"/>
          </a:p>
        </p:txBody>
      </p:sp>
    </p:spTree>
    <p:extLst>
      <p:ext uri="{BB962C8B-B14F-4D97-AF65-F5344CB8AC3E}">
        <p14:creationId xmlns:p14="http://schemas.microsoft.com/office/powerpoint/2010/main" val="522816486"/>
      </p:ext>
    </p:extLst>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굴림" charset="-127"/>
        <a:ea typeface="굴림" charset="-127"/>
        <a:cs typeface="+mn-cs"/>
      </a:defRPr>
    </a:lvl1pPr>
    <a:lvl2pPr marL="457200" algn="l" rtl="0" fontAlgn="base" latinLnBrk="1">
      <a:spcBef>
        <a:spcPct val="30000"/>
      </a:spcBef>
      <a:spcAft>
        <a:spcPct val="0"/>
      </a:spcAft>
      <a:defRPr kumimoji="1" sz="1200" kern="1200">
        <a:solidFill>
          <a:schemeClr val="tx1"/>
        </a:solidFill>
        <a:latin typeface="굴림" charset="-127"/>
        <a:ea typeface="굴림" charset="-127"/>
        <a:cs typeface="+mn-cs"/>
      </a:defRPr>
    </a:lvl2pPr>
    <a:lvl3pPr marL="914400" algn="l" rtl="0" fontAlgn="base" latinLnBrk="1">
      <a:spcBef>
        <a:spcPct val="30000"/>
      </a:spcBef>
      <a:spcAft>
        <a:spcPct val="0"/>
      </a:spcAft>
      <a:defRPr kumimoji="1" sz="1200" kern="1200">
        <a:solidFill>
          <a:schemeClr val="tx1"/>
        </a:solidFill>
        <a:latin typeface="굴림" charset="-127"/>
        <a:ea typeface="굴림" charset="-127"/>
        <a:cs typeface="+mn-cs"/>
      </a:defRPr>
    </a:lvl3pPr>
    <a:lvl4pPr marL="1371600" algn="l" rtl="0" fontAlgn="base" latinLnBrk="1">
      <a:spcBef>
        <a:spcPct val="30000"/>
      </a:spcBef>
      <a:spcAft>
        <a:spcPct val="0"/>
      </a:spcAft>
      <a:defRPr kumimoji="1" sz="1200" kern="1200">
        <a:solidFill>
          <a:schemeClr val="tx1"/>
        </a:solidFill>
        <a:latin typeface="굴림" charset="-127"/>
        <a:ea typeface="굴림" charset="-127"/>
        <a:cs typeface="+mn-cs"/>
      </a:defRPr>
    </a:lvl4pPr>
    <a:lvl5pPr marL="1828800" algn="l" rtl="0" fontAlgn="base" latinLnBrk="1">
      <a:spcBef>
        <a:spcPct val="30000"/>
      </a:spcBef>
      <a:spcAft>
        <a:spcPct val="0"/>
      </a:spcAft>
      <a:defRPr kumimoji="1" sz="1200" kern="1200">
        <a:solidFill>
          <a:schemeClr val="tx1"/>
        </a:solidFill>
        <a:latin typeface="굴림" charset="-127"/>
        <a:ea typeface="굴림"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1331913" y="2492375"/>
            <a:ext cx="6624637" cy="609600"/>
          </a:xfrm>
        </p:spPr>
        <p:txBody>
          <a:bodyPr/>
          <a:lstStyle>
            <a:lvl1pPr>
              <a:defRPr sz="4000">
                <a:latin typeface="Verdana" pitchFamily="34" charset="0"/>
              </a:defRPr>
            </a:lvl1pPr>
          </a:lstStyle>
          <a:p>
            <a:r>
              <a:rPr lang="ko-KR" altLang="en-US" smtClean="0"/>
              <a:t>마스터 제목 스타일 편집</a:t>
            </a:r>
            <a:endParaRPr lang="ko-KR" altLang="en-US"/>
          </a:p>
        </p:txBody>
      </p:sp>
      <p:sp>
        <p:nvSpPr>
          <p:cNvPr id="249859" name="Rectangle 3"/>
          <p:cNvSpPr>
            <a:spLocks noGrp="1" noChangeArrowheads="1"/>
          </p:cNvSpPr>
          <p:nvPr>
            <p:ph type="subTitle" idx="1"/>
          </p:nvPr>
        </p:nvSpPr>
        <p:spPr>
          <a:xfrm>
            <a:off x="1331913" y="3716338"/>
            <a:ext cx="5130800" cy="427037"/>
          </a:xfrm>
        </p:spPr>
        <p:txBody>
          <a:bodyPr/>
          <a:lstStyle>
            <a:lvl1pPr marL="0" indent="0">
              <a:defRPr sz="2000">
                <a:latin typeface="Verdana" pitchFamily="34" charset="0"/>
              </a:defRPr>
            </a:lvl1pPr>
          </a:lstStyle>
          <a:p>
            <a:r>
              <a:rPr lang="ko-KR" altLang="en-US" smtClean="0"/>
              <a:t>마스터 부제목 스타일 편집</a:t>
            </a:r>
            <a:endParaRPr lang="ko-KR" altLang="en-US"/>
          </a:p>
        </p:txBody>
      </p:sp>
      <p:grpSp>
        <p:nvGrpSpPr>
          <p:cNvPr id="249860" name="McK Title Elements"/>
          <p:cNvGrpSpPr>
            <a:grpSpLocks/>
          </p:cNvGrpSpPr>
          <p:nvPr/>
        </p:nvGrpSpPr>
        <p:grpSpPr bwMode="auto">
          <a:xfrm>
            <a:off x="2693988" y="2182813"/>
            <a:ext cx="5129212" cy="4602162"/>
            <a:chOff x="1663" y="1348"/>
            <a:chExt cx="3167" cy="2841"/>
          </a:xfrm>
        </p:grpSpPr>
        <p:sp>
          <p:nvSpPr>
            <p:cNvPr id="249861" name="McK Confidential" hidden="1"/>
            <p:cNvSpPr txBox="1">
              <a:spLocks noChangeArrowheads="1"/>
            </p:cNvSpPr>
            <p:nvPr userDrawn="1"/>
          </p:nvSpPr>
          <p:spPr bwMode="auto">
            <a:xfrm>
              <a:off x="1663" y="1348"/>
              <a:ext cx="936" cy="134"/>
            </a:xfrm>
            <a:prstGeom prst="rect">
              <a:avLst/>
            </a:prstGeom>
            <a:noFill/>
            <a:ln w="9525">
              <a:noFill/>
              <a:miter lim="800000"/>
              <a:headEnd/>
              <a:tailEnd/>
            </a:ln>
            <a:effectLst/>
          </p:spPr>
          <p:txBody>
            <a:bodyPr lIns="0" tIns="0" rIns="0" bIns="0">
              <a:spAutoFit/>
            </a:bodyPr>
            <a:lstStyle/>
            <a:p>
              <a:pPr defTabSz="933450" latinLnBrk="0">
                <a:lnSpc>
                  <a:spcPct val="100000"/>
                </a:lnSpc>
                <a:buFontTx/>
                <a:buNone/>
              </a:pPr>
              <a:r>
                <a:rPr kumimoji="0" lang="en-US" altLang="ko-KR" sz="1400" b="0"/>
                <a:t>CONFIDENTIAL</a:t>
              </a:r>
            </a:p>
          </p:txBody>
        </p:sp>
        <p:sp>
          <p:nvSpPr>
            <p:cNvPr id="249862" name="McK Document" hidden="1"/>
            <p:cNvSpPr txBox="1">
              <a:spLocks noChangeArrowheads="1"/>
            </p:cNvSpPr>
            <p:nvPr userDrawn="1"/>
          </p:nvSpPr>
          <p:spPr bwMode="auto">
            <a:xfrm>
              <a:off x="1663" y="3049"/>
              <a:ext cx="3167" cy="134"/>
            </a:xfrm>
            <a:prstGeom prst="rect">
              <a:avLst/>
            </a:prstGeom>
            <a:noFill/>
            <a:ln w="9525">
              <a:noFill/>
              <a:miter lim="800000"/>
              <a:headEnd/>
              <a:tailEnd/>
            </a:ln>
            <a:effectLst/>
          </p:spPr>
          <p:txBody>
            <a:bodyPr lIns="0" tIns="0" rIns="0" bIns="0" anchor="b">
              <a:spAutoFit/>
            </a:bodyPr>
            <a:lstStyle/>
            <a:p>
              <a:pPr defTabSz="933450" latinLnBrk="0">
                <a:lnSpc>
                  <a:spcPct val="100000"/>
                </a:lnSpc>
                <a:buFontTx/>
                <a:buNone/>
              </a:pPr>
              <a:r>
                <a:rPr kumimoji="0" lang="en-US" altLang="ko-KR" sz="1400" b="0"/>
                <a:t>Document</a:t>
              </a:r>
            </a:p>
          </p:txBody>
        </p:sp>
        <p:sp>
          <p:nvSpPr>
            <p:cNvPr id="249863" name="McK Date" hidden="1"/>
            <p:cNvSpPr txBox="1">
              <a:spLocks noChangeArrowheads="1"/>
            </p:cNvSpPr>
            <p:nvPr userDrawn="1"/>
          </p:nvSpPr>
          <p:spPr bwMode="auto">
            <a:xfrm>
              <a:off x="1663" y="3216"/>
              <a:ext cx="3167" cy="134"/>
            </a:xfrm>
            <a:prstGeom prst="rect">
              <a:avLst/>
            </a:prstGeom>
            <a:noFill/>
            <a:ln w="9525">
              <a:noFill/>
              <a:miter lim="800000"/>
              <a:headEnd/>
              <a:tailEnd/>
            </a:ln>
            <a:effectLst/>
          </p:spPr>
          <p:txBody>
            <a:bodyPr lIns="0" tIns="0" rIns="0" bIns="0">
              <a:spAutoFit/>
            </a:bodyPr>
            <a:lstStyle/>
            <a:p>
              <a:pPr defTabSz="933450" latinLnBrk="0">
                <a:lnSpc>
                  <a:spcPct val="100000"/>
                </a:lnSpc>
                <a:buFontTx/>
                <a:buNone/>
              </a:pPr>
              <a:r>
                <a:rPr kumimoji="0" lang="en-US" altLang="ko-KR" sz="1400" b="0"/>
                <a:t>Date</a:t>
              </a:r>
            </a:p>
          </p:txBody>
        </p:sp>
        <p:sp>
          <p:nvSpPr>
            <p:cNvPr id="249864" name="McK Disclaimer" hidden="1"/>
            <p:cNvSpPr>
              <a:spLocks noChangeArrowheads="1"/>
            </p:cNvSpPr>
            <p:nvPr userDrawn="1">
              <p:custDataLst>
                <p:tags r:id="rId1"/>
              </p:custDataLst>
            </p:nvPr>
          </p:nvSpPr>
          <p:spPr bwMode="auto">
            <a:xfrm>
              <a:off x="1663" y="3759"/>
              <a:ext cx="2303" cy="430"/>
            </a:xfrm>
            <a:prstGeom prst="rect">
              <a:avLst/>
            </a:prstGeom>
            <a:noFill/>
            <a:ln w="9525">
              <a:noFill/>
              <a:miter lim="800000"/>
              <a:headEnd/>
              <a:tailEnd/>
            </a:ln>
            <a:effectLst/>
          </p:spPr>
          <p:txBody>
            <a:bodyPr lIns="0" tIns="0" rIns="0" bIns="0" anchor="b"/>
            <a:lstStyle/>
            <a:p>
              <a:pPr defTabSz="820738" eaLnBrk="0" latinLnBrk="0" hangingPunct="0">
                <a:lnSpc>
                  <a:spcPct val="100000"/>
                </a:lnSpc>
                <a:buFontTx/>
                <a:buNone/>
              </a:pPr>
              <a:r>
                <a:rPr kumimoji="0" lang="en-US" altLang="ko-KR" sz="900" b="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pic>
        <p:nvPicPr>
          <p:cNvPr id="249869" name="Picture 13" descr="ppt6"/>
          <p:cNvPicPr>
            <a:picLocks noChangeAspect="1" noChangeArrowheads="1"/>
          </p:cNvPicPr>
          <p:nvPr/>
        </p:nvPicPr>
        <p:blipFill>
          <a:blip r:embed="rId3" cstate="print"/>
          <a:srcRect b="71016"/>
          <a:stretch>
            <a:fillRect/>
          </a:stretch>
        </p:blipFill>
        <p:spPr bwMode="auto">
          <a:xfrm>
            <a:off x="0" y="0"/>
            <a:ext cx="9144000" cy="183673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슬라이드 번호 개체 틀 3"/>
          <p:cNvSpPr>
            <a:spLocks noGrp="1"/>
          </p:cNvSpPr>
          <p:nvPr>
            <p:ph type="sldNum" sz="quarter" idx="10"/>
          </p:nvPr>
        </p:nvSpPr>
        <p:spPr/>
        <p:txBody>
          <a:bodyPr/>
          <a:lstStyle>
            <a:lvl1pPr>
              <a:defRPr/>
            </a:lvl1pPr>
          </a:lstStyle>
          <a:p>
            <a:fld id="{6EC7FEA7-CF45-4A47-B55F-238ED99EA8B0}" type="slidenum">
              <a:rPr lang="en-US" altLang="ko-K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962775" y="549275"/>
            <a:ext cx="2019300" cy="1624013"/>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900113" y="549275"/>
            <a:ext cx="5910262" cy="1624013"/>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슬라이드 번호 개체 틀 3"/>
          <p:cNvSpPr>
            <a:spLocks noGrp="1"/>
          </p:cNvSpPr>
          <p:nvPr>
            <p:ph type="sldNum" sz="quarter" idx="10"/>
          </p:nvPr>
        </p:nvSpPr>
        <p:spPr/>
        <p:txBody>
          <a:bodyPr/>
          <a:lstStyle>
            <a:lvl1pPr>
              <a:defRPr/>
            </a:lvl1pPr>
          </a:lstStyle>
          <a:p>
            <a:fld id="{5E094B9B-A3AE-4D3E-8760-3AAB40324AB5}"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슬라이드 번호 개체 틀 3"/>
          <p:cNvSpPr>
            <a:spLocks noGrp="1"/>
          </p:cNvSpPr>
          <p:nvPr>
            <p:ph type="sldNum" sz="quarter" idx="10"/>
          </p:nvPr>
        </p:nvSpPr>
        <p:spPr/>
        <p:txBody>
          <a:bodyPr/>
          <a:lstStyle>
            <a:lvl1pPr>
              <a:defRPr/>
            </a:lvl1pPr>
          </a:lstStyle>
          <a:p>
            <a:fld id="{DF4DF0E3-59DB-4DDB-B733-9B78E5459AF3}" type="slidenum">
              <a:rPr lang="en-US" altLang="ko-K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슬라이드 번호 개체 틀 3"/>
          <p:cNvSpPr>
            <a:spLocks noGrp="1"/>
          </p:cNvSpPr>
          <p:nvPr>
            <p:ph type="sldNum" sz="quarter" idx="10"/>
          </p:nvPr>
        </p:nvSpPr>
        <p:spPr/>
        <p:txBody>
          <a:bodyPr/>
          <a:lstStyle>
            <a:lvl1pPr>
              <a:defRPr/>
            </a:lvl1pPr>
          </a:lstStyle>
          <a:p>
            <a:fld id="{E2B87CC4-4086-4555-9C21-3875946449FC}" type="slidenum">
              <a:rPr lang="en-US" altLang="ko-K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900113" y="981075"/>
            <a:ext cx="3883025" cy="119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935538" y="981075"/>
            <a:ext cx="3884612" cy="119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슬라이드 번호 개체 틀 4"/>
          <p:cNvSpPr>
            <a:spLocks noGrp="1"/>
          </p:cNvSpPr>
          <p:nvPr>
            <p:ph type="sldNum" sz="quarter" idx="10"/>
          </p:nvPr>
        </p:nvSpPr>
        <p:spPr/>
        <p:txBody>
          <a:bodyPr/>
          <a:lstStyle>
            <a:lvl1pPr>
              <a:defRPr/>
            </a:lvl1pPr>
          </a:lstStyle>
          <a:p>
            <a:fld id="{7D257992-DD79-4227-A520-914C01B53245}" type="slidenum">
              <a:rPr lang="en-US" altLang="ko-K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슬라이드 번호 개체 틀 6"/>
          <p:cNvSpPr>
            <a:spLocks noGrp="1"/>
          </p:cNvSpPr>
          <p:nvPr>
            <p:ph type="sldNum" sz="quarter" idx="10"/>
          </p:nvPr>
        </p:nvSpPr>
        <p:spPr/>
        <p:txBody>
          <a:bodyPr/>
          <a:lstStyle>
            <a:lvl1pPr>
              <a:defRPr/>
            </a:lvl1pPr>
          </a:lstStyle>
          <a:p>
            <a:fld id="{02EC484B-C21E-42CF-AB39-7E5DBA6B96DE}" type="slidenum">
              <a:rPr lang="en-US" altLang="ko-K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슬라이드 번호 개체 틀 2"/>
          <p:cNvSpPr>
            <a:spLocks noGrp="1"/>
          </p:cNvSpPr>
          <p:nvPr>
            <p:ph type="sldNum" sz="quarter" idx="10"/>
          </p:nvPr>
        </p:nvSpPr>
        <p:spPr/>
        <p:txBody>
          <a:bodyPr/>
          <a:lstStyle>
            <a:lvl1pPr>
              <a:defRPr/>
            </a:lvl1pPr>
          </a:lstStyle>
          <a:p>
            <a:fld id="{7474A413-23EB-4F16-BA30-8B09F16CD949}" type="slidenum">
              <a:rPr lang="en-US" altLang="ko-K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lvl1pPr>
              <a:defRPr/>
            </a:lvl1pPr>
          </a:lstStyle>
          <a:p>
            <a:fld id="{0B3B1EF1-63F0-4F17-8D84-112FA7F693CB}" type="slidenum">
              <a:rPr lang="en-US" altLang="ko-K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슬라이드 번호 개체 틀 4"/>
          <p:cNvSpPr>
            <a:spLocks noGrp="1"/>
          </p:cNvSpPr>
          <p:nvPr>
            <p:ph type="sldNum" sz="quarter" idx="10"/>
          </p:nvPr>
        </p:nvSpPr>
        <p:spPr/>
        <p:txBody>
          <a:bodyPr/>
          <a:lstStyle>
            <a:lvl1pPr>
              <a:defRPr/>
            </a:lvl1pPr>
          </a:lstStyle>
          <a:p>
            <a:fld id="{51A8EA15-46B6-408A-9D33-A27FF4933EA7}" type="slidenum">
              <a:rPr lang="en-US" altLang="ko-K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슬라이드 번호 개체 틀 4"/>
          <p:cNvSpPr>
            <a:spLocks noGrp="1"/>
          </p:cNvSpPr>
          <p:nvPr>
            <p:ph type="sldNum" sz="quarter" idx="10"/>
          </p:nvPr>
        </p:nvSpPr>
        <p:spPr/>
        <p:txBody>
          <a:bodyPr/>
          <a:lstStyle>
            <a:lvl1pPr>
              <a:defRPr/>
            </a:lvl1pPr>
          </a:lstStyle>
          <a:p>
            <a:fld id="{90D81288-EEB7-4F13-8185-7527FE05EF86}" type="slidenum">
              <a:rPr lang="en-US" altLang="ko-K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8853" name="Picture 21" descr="ppt5"/>
          <p:cNvPicPr>
            <a:picLocks noChangeAspect="1" noChangeArrowheads="1"/>
          </p:cNvPicPr>
          <p:nvPr/>
        </p:nvPicPr>
        <p:blipFill>
          <a:blip r:embed="rId13" cstate="print"/>
          <a:srcRect l="7741"/>
          <a:stretch>
            <a:fillRect/>
          </a:stretch>
        </p:blipFill>
        <p:spPr bwMode="auto">
          <a:xfrm>
            <a:off x="0" y="0"/>
            <a:ext cx="9139238" cy="6861175"/>
          </a:xfrm>
          <a:prstGeom prst="rect">
            <a:avLst/>
          </a:prstGeom>
          <a:noFill/>
        </p:spPr>
      </p:pic>
      <p:sp>
        <p:nvSpPr>
          <p:cNvPr id="248834" name="Rectangle 2"/>
          <p:cNvSpPr>
            <a:spLocks noChangeArrowheads="1"/>
          </p:cNvSpPr>
          <p:nvPr/>
        </p:nvSpPr>
        <p:spPr bwMode="auto">
          <a:xfrm>
            <a:off x="241300" y="6237288"/>
            <a:ext cx="295275" cy="193675"/>
          </a:xfrm>
          <a:prstGeom prst="rect">
            <a:avLst/>
          </a:prstGeom>
          <a:solidFill>
            <a:srgbClr val="969696"/>
          </a:solidFill>
          <a:ln w="9525">
            <a:noFill/>
            <a:miter lim="800000"/>
            <a:headEnd/>
            <a:tailEnd/>
          </a:ln>
          <a:effectLst/>
        </p:spPr>
        <p:txBody>
          <a:bodyPr wrap="none" anchor="ctr"/>
          <a:lstStyle/>
          <a:p>
            <a:endParaRPr lang="ko-KR" altLang="en-US"/>
          </a:p>
        </p:txBody>
      </p:sp>
      <p:sp>
        <p:nvSpPr>
          <p:cNvPr id="248835" name="Rectangle 3"/>
          <p:cNvSpPr>
            <a:spLocks noGrp="1" noChangeArrowheads="1"/>
          </p:cNvSpPr>
          <p:nvPr>
            <p:ph type="title"/>
          </p:nvPr>
        </p:nvSpPr>
        <p:spPr bwMode="auto">
          <a:xfrm>
            <a:off x="1042988" y="549275"/>
            <a:ext cx="7939087" cy="3048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ko-KR" altLang="en-US" smtClean="0"/>
              <a:t>마스터 제목 스타일 편집</a:t>
            </a:r>
          </a:p>
        </p:txBody>
      </p:sp>
      <p:sp>
        <p:nvSpPr>
          <p:cNvPr id="248836" name="Rectangle 4"/>
          <p:cNvSpPr>
            <a:spLocks noGrp="1" noChangeArrowheads="1"/>
          </p:cNvSpPr>
          <p:nvPr>
            <p:ph type="body" idx="1"/>
          </p:nvPr>
        </p:nvSpPr>
        <p:spPr bwMode="auto">
          <a:xfrm>
            <a:off x="900113" y="981075"/>
            <a:ext cx="7920037" cy="119221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grpSp>
        <p:nvGrpSpPr>
          <p:cNvPr id="248837" name="McK Slide Elements"/>
          <p:cNvGrpSpPr>
            <a:grpSpLocks/>
          </p:cNvGrpSpPr>
          <p:nvPr/>
        </p:nvGrpSpPr>
        <p:grpSpPr bwMode="auto">
          <a:xfrm>
            <a:off x="122238" y="831850"/>
            <a:ext cx="8793162" cy="6288088"/>
            <a:chOff x="75" y="335"/>
            <a:chExt cx="5429" cy="3882"/>
          </a:xfrm>
        </p:grpSpPr>
        <p:sp>
          <p:nvSpPr>
            <p:cNvPr id="248838" name="McK Measure" hidden="1"/>
            <p:cNvSpPr txBox="1">
              <a:spLocks noChangeArrowheads="1"/>
            </p:cNvSpPr>
            <p:nvPr userDrawn="1"/>
          </p:nvSpPr>
          <p:spPr bwMode="auto">
            <a:xfrm>
              <a:off x="75" y="335"/>
              <a:ext cx="5429" cy="154"/>
            </a:xfrm>
            <a:prstGeom prst="rect">
              <a:avLst/>
            </a:prstGeom>
            <a:noFill/>
            <a:ln w="9525">
              <a:noFill/>
              <a:miter lim="800000"/>
              <a:headEnd/>
              <a:tailEnd/>
            </a:ln>
            <a:effectLst/>
          </p:spPr>
          <p:txBody>
            <a:bodyPr lIns="0" tIns="0" rIns="0" bIns="0">
              <a:spAutoFit/>
            </a:bodyPr>
            <a:lstStyle/>
            <a:p>
              <a:pPr defTabSz="912813" latinLnBrk="0">
                <a:lnSpc>
                  <a:spcPct val="100000"/>
                </a:lnSpc>
                <a:buFontTx/>
                <a:buNone/>
              </a:pPr>
              <a:r>
                <a:rPr kumimoji="0" lang="en-US" altLang="ko-KR" sz="1600" b="0"/>
                <a:t>Unit of measure</a:t>
              </a:r>
            </a:p>
          </p:txBody>
        </p:sp>
        <p:sp>
          <p:nvSpPr>
            <p:cNvPr id="248839" name="McK Footnote" hidden="1"/>
            <p:cNvSpPr txBox="1">
              <a:spLocks noChangeArrowheads="1"/>
            </p:cNvSpPr>
            <p:nvPr userDrawn="1"/>
          </p:nvSpPr>
          <p:spPr bwMode="auto">
            <a:xfrm>
              <a:off x="75" y="3964"/>
              <a:ext cx="5145" cy="253"/>
            </a:xfrm>
            <a:prstGeom prst="rect">
              <a:avLst/>
            </a:prstGeom>
            <a:noFill/>
            <a:ln w="9525">
              <a:noFill/>
              <a:miter lim="800000"/>
              <a:headEnd/>
              <a:tailEnd/>
            </a:ln>
            <a:effectLst/>
          </p:spPr>
          <p:txBody>
            <a:bodyPr lIns="0" tIns="0" rIns="0" bIns="0" anchor="b">
              <a:spAutoFit/>
            </a:bodyPr>
            <a:lstStyle/>
            <a:p>
              <a:pPr marL="574675" indent="-574675" defTabSz="912813" latinLnBrk="0">
                <a:lnSpc>
                  <a:spcPct val="100000"/>
                </a:lnSpc>
                <a:buFontTx/>
                <a:buNone/>
                <a:tabLst>
                  <a:tab pos="528638" algn="r"/>
                </a:tabLst>
              </a:pPr>
              <a:r>
                <a:rPr kumimoji="0" lang="en-US" altLang="ko-KR" sz="1200" b="0">
                  <a:solidFill>
                    <a:srgbClr val="000000"/>
                  </a:solidFill>
                </a:rPr>
                <a:t>	*	Footnote</a:t>
              </a:r>
            </a:p>
            <a:p>
              <a:pPr marL="574675" indent="-574675" defTabSz="912813" latinLnBrk="0">
                <a:lnSpc>
                  <a:spcPct val="100000"/>
                </a:lnSpc>
                <a:spcBef>
                  <a:spcPct val="20000"/>
                </a:spcBef>
                <a:buFontTx/>
                <a:buNone/>
                <a:tabLst>
                  <a:tab pos="528638" algn="r"/>
                </a:tabLst>
              </a:pPr>
              <a:r>
                <a:rPr kumimoji="0" lang="en-US" altLang="ko-KR" sz="1200" b="0">
                  <a:solidFill>
                    <a:srgbClr val="000000"/>
                  </a:solidFill>
                </a:rPr>
                <a:t>Source:	Source</a:t>
              </a:r>
            </a:p>
          </p:txBody>
        </p:sp>
      </p:grpSp>
      <p:sp>
        <p:nvSpPr>
          <p:cNvPr id="248840" name="Line 8"/>
          <p:cNvSpPr>
            <a:spLocks noChangeShapeType="1"/>
          </p:cNvSpPr>
          <p:nvPr/>
        </p:nvSpPr>
        <p:spPr bwMode="auto">
          <a:xfrm>
            <a:off x="219075" y="854075"/>
            <a:ext cx="8686800" cy="0"/>
          </a:xfrm>
          <a:prstGeom prst="line">
            <a:avLst/>
          </a:prstGeom>
          <a:noFill/>
          <a:ln w="9525">
            <a:solidFill>
              <a:srgbClr val="808080"/>
            </a:solidFill>
            <a:round/>
            <a:headEnd/>
            <a:tailEnd/>
          </a:ln>
          <a:effectLst/>
        </p:spPr>
        <p:txBody>
          <a:bodyPr/>
          <a:lstStyle/>
          <a:p>
            <a:endParaRPr lang="ko-KR" altLang="en-US"/>
          </a:p>
        </p:txBody>
      </p:sp>
      <p:sp>
        <p:nvSpPr>
          <p:cNvPr id="248841" name="Line 9"/>
          <p:cNvSpPr>
            <a:spLocks noChangeShapeType="1"/>
          </p:cNvSpPr>
          <p:nvPr/>
        </p:nvSpPr>
        <p:spPr bwMode="auto">
          <a:xfrm>
            <a:off x="219075" y="534988"/>
            <a:ext cx="8674100" cy="0"/>
          </a:xfrm>
          <a:prstGeom prst="line">
            <a:avLst/>
          </a:prstGeom>
          <a:noFill/>
          <a:ln w="9525">
            <a:solidFill>
              <a:srgbClr val="808080"/>
            </a:solidFill>
            <a:round/>
            <a:headEnd/>
            <a:tailEnd/>
          </a:ln>
          <a:effectLst/>
        </p:spPr>
        <p:txBody>
          <a:bodyPr/>
          <a:lstStyle/>
          <a:p>
            <a:endParaRPr lang="ko-KR" altLang="en-US"/>
          </a:p>
        </p:txBody>
      </p:sp>
      <p:sp>
        <p:nvSpPr>
          <p:cNvPr id="248842" name="Line 10"/>
          <p:cNvSpPr>
            <a:spLocks noChangeShapeType="1"/>
          </p:cNvSpPr>
          <p:nvPr/>
        </p:nvSpPr>
        <p:spPr bwMode="auto">
          <a:xfrm>
            <a:off x="908050" y="530225"/>
            <a:ext cx="0" cy="327025"/>
          </a:xfrm>
          <a:prstGeom prst="line">
            <a:avLst/>
          </a:prstGeom>
          <a:noFill/>
          <a:ln w="9525">
            <a:solidFill>
              <a:srgbClr val="808080"/>
            </a:solidFill>
            <a:round/>
            <a:headEnd/>
            <a:tailEnd/>
          </a:ln>
          <a:effectLst/>
        </p:spPr>
        <p:txBody>
          <a:bodyPr/>
          <a:lstStyle/>
          <a:p>
            <a:endParaRPr lang="ko-KR" altLang="en-US"/>
          </a:p>
        </p:txBody>
      </p:sp>
      <p:sp>
        <p:nvSpPr>
          <p:cNvPr id="248843" name="Line 11"/>
          <p:cNvSpPr>
            <a:spLocks noChangeShapeType="1"/>
          </p:cNvSpPr>
          <p:nvPr/>
        </p:nvSpPr>
        <p:spPr bwMode="auto">
          <a:xfrm>
            <a:off x="234950" y="6237288"/>
            <a:ext cx="8670925" cy="0"/>
          </a:xfrm>
          <a:prstGeom prst="line">
            <a:avLst/>
          </a:prstGeom>
          <a:noFill/>
          <a:ln w="9525">
            <a:solidFill>
              <a:srgbClr val="808080"/>
            </a:solidFill>
            <a:round/>
            <a:headEnd/>
            <a:tailEnd/>
          </a:ln>
          <a:effectLst/>
        </p:spPr>
        <p:txBody>
          <a:bodyPr/>
          <a:lstStyle/>
          <a:p>
            <a:endParaRPr lang="ko-KR" altLang="en-US"/>
          </a:p>
        </p:txBody>
      </p:sp>
      <p:sp>
        <p:nvSpPr>
          <p:cNvPr id="248844" name="Line 12"/>
          <p:cNvSpPr>
            <a:spLocks noChangeShapeType="1"/>
          </p:cNvSpPr>
          <p:nvPr/>
        </p:nvSpPr>
        <p:spPr bwMode="auto">
          <a:xfrm>
            <a:off x="228600" y="6430963"/>
            <a:ext cx="515938" cy="0"/>
          </a:xfrm>
          <a:prstGeom prst="line">
            <a:avLst/>
          </a:prstGeom>
          <a:noFill/>
          <a:ln w="9525">
            <a:solidFill>
              <a:srgbClr val="808080"/>
            </a:solidFill>
            <a:round/>
            <a:headEnd/>
            <a:tailEnd/>
          </a:ln>
          <a:effectLst/>
        </p:spPr>
        <p:txBody>
          <a:bodyPr/>
          <a:lstStyle/>
          <a:p>
            <a:endParaRPr lang="ko-KR" altLang="en-US"/>
          </a:p>
        </p:txBody>
      </p:sp>
      <p:sp>
        <p:nvSpPr>
          <p:cNvPr id="248845" name="pg num"/>
          <p:cNvSpPr>
            <a:spLocks noGrp="1" noChangeArrowheads="1"/>
          </p:cNvSpPr>
          <p:nvPr>
            <p:ph type="sldNum" sz="quarter" idx="4"/>
          </p:nvPr>
        </p:nvSpPr>
        <p:spPr bwMode="auto">
          <a:xfrm>
            <a:off x="331788" y="6276975"/>
            <a:ext cx="123825" cy="1222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2813" latinLnBrk="0">
              <a:lnSpc>
                <a:spcPct val="100000"/>
              </a:lnSpc>
              <a:buFontTx/>
              <a:buNone/>
              <a:defRPr kumimoji="0" b="0">
                <a:solidFill>
                  <a:srgbClr val="000000"/>
                </a:solidFill>
              </a:defRPr>
            </a:lvl1pPr>
          </a:lstStyle>
          <a:p>
            <a:fld id="{1CB5C454-23E1-4FB2-941F-A552C500F7A6}" type="slidenum">
              <a:rPr lang="en-US" altLang="ko-KR"/>
              <a:pPr/>
              <a:t>‹#›</a:t>
            </a:fld>
            <a:endParaRPr lang="en-US" altLang="ko-KR"/>
          </a:p>
        </p:txBody>
      </p:sp>
      <p:sp>
        <p:nvSpPr>
          <p:cNvPr id="248846" name="Line 14"/>
          <p:cNvSpPr>
            <a:spLocks noChangeShapeType="1"/>
          </p:cNvSpPr>
          <p:nvPr/>
        </p:nvSpPr>
        <p:spPr bwMode="auto">
          <a:xfrm>
            <a:off x="238125" y="6237288"/>
            <a:ext cx="0" cy="184150"/>
          </a:xfrm>
          <a:prstGeom prst="line">
            <a:avLst/>
          </a:prstGeom>
          <a:noFill/>
          <a:ln w="9525">
            <a:solidFill>
              <a:srgbClr val="808080"/>
            </a:solidFill>
            <a:round/>
            <a:headEnd/>
            <a:tailEnd/>
          </a:ln>
          <a:effectLst/>
        </p:spPr>
        <p:txBody>
          <a:bodyPr/>
          <a:lstStyle/>
          <a:p>
            <a:endParaRPr lang="ko-KR"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l" defTabSz="912813" rtl="0" eaLnBrk="1" fontAlgn="base" latinLnBrk="1" hangingPunct="1">
        <a:spcBef>
          <a:spcPct val="0"/>
        </a:spcBef>
        <a:spcAft>
          <a:spcPct val="0"/>
        </a:spcAft>
        <a:defRPr sz="2000" b="1">
          <a:solidFill>
            <a:schemeClr val="tx2"/>
          </a:solidFill>
          <a:latin typeface="+mj-lt"/>
          <a:ea typeface="+mj-ea"/>
          <a:cs typeface="+mj-cs"/>
        </a:defRPr>
      </a:lvl1pPr>
      <a:lvl2pPr algn="l" defTabSz="912813" rtl="0" eaLnBrk="1" fontAlgn="base" latinLnBrk="1" hangingPunct="1">
        <a:spcBef>
          <a:spcPct val="0"/>
        </a:spcBef>
        <a:spcAft>
          <a:spcPct val="0"/>
        </a:spcAft>
        <a:defRPr sz="2000" b="1">
          <a:solidFill>
            <a:schemeClr val="tx2"/>
          </a:solidFill>
          <a:latin typeface="Arial" charset="0"/>
        </a:defRPr>
      </a:lvl2pPr>
      <a:lvl3pPr algn="l" defTabSz="912813" rtl="0" eaLnBrk="1" fontAlgn="base" latinLnBrk="1" hangingPunct="1">
        <a:spcBef>
          <a:spcPct val="0"/>
        </a:spcBef>
        <a:spcAft>
          <a:spcPct val="0"/>
        </a:spcAft>
        <a:defRPr sz="2000" b="1">
          <a:solidFill>
            <a:schemeClr val="tx2"/>
          </a:solidFill>
          <a:latin typeface="Arial" charset="0"/>
        </a:defRPr>
      </a:lvl3pPr>
      <a:lvl4pPr algn="l" defTabSz="912813" rtl="0" eaLnBrk="1" fontAlgn="base" latinLnBrk="1" hangingPunct="1">
        <a:spcBef>
          <a:spcPct val="0"/>
        </a:spcBef>
        <a:spcAft>
          <a:spcPct val="0"/>
        </a:spcAft>
        <a:defRPr sz="2000" b="1">
          <a:solidFill>
            <a:schemeClr val="tx2"/>
          </a:solidFill>
          <a:latin typeface="Arial" charset="0"/>
        </a:defRPr>
      </a:lvl4pPr>
      <a:lvl5pPr algn="l" defTabSz="912813" rtl="0" eaLnBrk="1" fontAlgn="base" latinLnBrk="1" hangingPunct="1">
        <a:spcBef>
          <a:spcPct val="0"/>
        </a:spcBef>
        <a:spcAft>
          <a:spcPct val="0"/>
        </a:spcAft>
        <a:defRPr sz="2000" b="1">
          <a:solidFill>
            <a:schemeClr val="tx2"/>
          </a:solidFill>
          <a:latin typeface="Arial" charset="0"/>
        </a:defRPr>
      </a:lvl5pPr>
      <a:lvl6pPr marL="457200" algn="l" defTabSz="912813" rtl="0" eaLnBrk="1" fontAlgn="base" latinLnBrk="1" hangingPunct="1">
        <a:spcBef>
          <a:spcPct val="0"/>
        </a:spcBef>
        <a:spcAft>
          <a:spcPct val="0"/>
        </a:spcAft>
        <a:defRPr sz="2000" b="1">
          <a:solidFill>
            <a:schemeClr val="tx2"/>
          </a:solidFill>
          <a:latin typeface="Arial" charset="0"/>
        </a:defRPr>
      </a:lvl6pPr>
      <a:lvl7pPr marL="914400" algn="l" defTabSz="912813" rtl="0" eaLnBrk="1" fontAlgn="base" latinLnBrk="1" hangingPunct="1">
        <a:spcBef>
          <a:spcPct val="0"/>
        </a:spcBef>
        <a:spcAft>
          <a:spcPct val="0"/>
        </a:spcAft>
        <a:defRPr sz="2000" b="1">
          <a:solidFill>
            <a:schemeClr val="tx2"/>
          </a:solidFill>
          <a:latin typeface="Arial" charset="0"/>
        </a:defRPr>
      </a:lvl7pPr>
      <a:lvl8pPr marL="1371600" algn="l" defTabSz="912813" rtl="0" eaLnBrk="1" fontAlgn="base" latinLnBrk="1" hangingPunct="1">
        <a:spcBef>
          <a:spcPct val="0"/>
        </a:spcBef>
        <a:spcAft>
          <a:spcPct val="0"/>
        </a:spcAft>
        <a:defRPr sz="2000" b="1">
          <a:solidFill>
            <a:schemeClr val="tx2"/>
          </a:solidFill>
          <a:latin typeface="Arial" charset="0"/>
        </a:defRPr>
      </a:lvl8pPr>
      <a:lvl9pPr marL="1828800" algn="l" defTabSz="912813" rtl="0" eaLnBrk="1" fontAlgn="base" latinLnBrk="1" hangingPunct="1">
        <a:spcBef>
          <a:spcPct val="0"/>
        </a:spcBef>
        <a:spcAft>
          <a:spcPct val="0"/>
        </a:spcAft>
        <a:defRPr sz="2000" b="1">
          <a:solidFill>
            <a:schemeClr val="tx2"/>
          </a:solidFill>
          <a:latin typeface="Arial" charset="0"/>
        </a:defRPr>
      </a:lvl9pPr>
    </p:titleStyle>
    <p:bodyStyle>
      <a:lvl1pPr marL="179388" indent="-179388" algn="l" defTabSz="912813" rtl="0" eaLnBrk="1" fontAlgn="base" latinLnBrk="1" hangingPunct="1">
        <a:lnSpc>
          <a:spcPct val="140000"/>
        </a:lnSpc>
        <a:spcBef>
          <a:spcPct val="0"/>
        </a:spcBef>
        <a:spcAft>
          <a:spcPct val="0"/>
        </a:spcAft>
        <a:buSzPct val="80000"/>
        <a:buFont typeface="Arial" charset="0"/>
        <a:buChar char="►"/>
        <a:defRPr sz="1500" b="1">
          <a:solidFill>
            <a:schemeClr val="tx1"/>
          </a:solidFill>
          <a:latin typeface="+mn-lt"/>
          <a:ea typeface="+mn-ea"/>
          <a:cs typeface="+mn-cs"/>
        </a:defRPr>
      </a:lvl1pPr>
      <a:lvl2pPr marL="504825" indent="-146050" algn="l" defTabSz="912813" rtl="0" eaLnBrk="1" fontAlgn="base" latinLnBrk="1" hangingPunct="1">
        <a:lnSpc>
          <a:spcPct val="140000"/>
        </a:lnSpc>
        <a:spcBef>
          <a:spcPct val="0"/>
        </a:spcBef>
        <a:spcAft>
          <a:spcPct val="0"/>
        </a:spcAft>
        <a:buSzPct val="80000"/>
        <a:buFont typeface="Arial" charset="0"/>
        <a:buChar char="▼"/>
        <a:defRPr sz="1200">
          <a:solidFill>
            <a:schemeClr val="tx1"/>
          </a:solidFill>
          <a:latin typeface="+mn-lt"/>
        </a:defRPr>
      </a:lvl2pPr>
      <a:lvl3pPr marL="836613" indent="-152400" algn="l" defTabSz="912813" rtl="0" eaLnBrk="1" fontAlgn="base" latinLnBrk="1" hangingPunct="1">
        <a:lnSpc>
          <a:spcPct val="140000"/>
        </a:lnSpc>
        <a:spcBef>
          <a:spcPct val="0"/>
        </a:spcBef>
        <a:spcAft>
          <a:spcPct val="0"/>
        </a:spcAft>
        <a:buChar char="–"/>
        <a:defRPr sz="1000">
          <a:solidFill>
            <a:schemeClr val="tx1"/>
          </a:solidFill>
          <a:latin typeface="+mn-lt"/>
        </a:defRPr>
      </a:lvl3pPr>
      <a:lvl4pPr marL="1154113" indent="-138113" algn="l" defTabSz="912813" rtl="0" eaLnBrk="1" fontAlgn="base" latinLnBrk="1" hangingPunct="1">
        <a:lnSpc>
          <a:spcPct val="140000"/>
        </a:lnSpc>
        <a:spcBef>
          <a:spcPct val="0"/>
        </a:spcBef>
        <a:spcAft>
          <a:spcPct val="0"/>
        </a:spcAft>
        <a:buSzPct val="89000"/>
        <a:buChar char="•"/>
        <a:defRPr sz="1000">
          <a:solidFill>
            <a:schemeClr val="tx1"/>
          </a:solidFill>
          <a:latin typeface="+mn-lt"/>
        </a:defRPr>
      </a:lvl4pPr>
      <a:lvl5pPr marL="1484313" indent="-150813" algn="l" defTabSz="912813" rtl="0" eaLnBrk="1" fontAlgn="base" latinLnBrk="1" hangingPunct="1">
        <a:lnSpc>
          <a:spcPct val="140000"/>
        </a:lnSpc>
        <a:spcBef>
          <a:spcPct val="0"/>
        </a:spcBef>
        <a:spcAft>
          <a:spcPct val="0"/>
        </a:spcAft>
        <a:buSzPct val="75000"/>
        <a:buChar char="–"/>
        <a:defRPr sz="900">
          <a:solidFill>
            <a:schemeClr val="tx1"/>
          </a:solidFill>
          <a:latin typeface="+mn-lt"/>
        </a:defRPr>
      </a:lvl5pPr>
      <a:lvl6pPr marL="1941513" indent="-150813" algn="l" defTabSz="912813" rtl="0" eaLnBrk="1" fontAlgn="base" latinLnBrk="1" hangingPunct="1">
        <a:lnSpc>
          <a:spcPct val="140000"/>
        </a:lnSpc>
        <a:spcBef>
          <a:spcPct val="0"/>
        </a:spcBef>
        <a:spcAft>
          <a:spcPct val="0"/>
        </a:spcAft>
        <a:buSzPct val="75000"/>
        <a:buChar char="–"/>
        <a:defRPr sz="900">
          <a:solidFill>
            <a:schemeClr val="tx1"/>
          </a:solidFill>
          <a:latin typeface="+mn-lt"/>
        </a:defRPr>
      </a:lvl6pPr>
      <a:lvl7pPr marL="2398713" indent="-150813" algn="l" defTabSz="912813" rtl="0" eaLnBrk="1" fontAlgn="base" latinLnBrk="1" hangingPunct="1">
        <a:lnSpc>
          <a:spcPct val="140000"/>
        </a:lnSpc>
        <a:spcBef>
          <a:spcPct val="0"/>
        </a:spcBef>
        <a:spcAft>
          <a:spcPct val="0"/>
        </a:spcAft>
        <a:buSzPct val="75000"/>
        <a:buChar char="–"/>
        <a:defRPr sz="900">
          <a:solidFill>
            <a:schemeClr val="tx1"/>
          </a:solidFill>
          <a:latin typeface="+mn-lt"/>
        </a:defRPr>
      </a:lvl7pPr>
      <a:lvl8pPr marL="2855913" indent="-150813" algn="l" defTabSz="912813" rtl="0" eaLnBrk="1" fontAlgn="base" latinLnBrk="1" hangingPunct="1">
        <a:lnSpc>
          <a:spcPct val="140000"/>
        </a:lnSpc>
        <a:spcBef>
          <a:spcPct val="0"/>
        </a:spcBef>
        <a:spcAft>
          <a:spcPct val="0"/>
        </a:spcAft>
        <a:buSzPct val="75000"/>
        <a:buChar char="–"/>
        <a:defRPr sz="900">
          <a:solidFill>
            <a:schemeClr val="tx1"/>
          </a:solidFill>
          <a:latin typeface="+mn-lt"/>
        </a:defRPr>
      </a:lvl8pPr>
      <a:lvl9pPr marL="3313113" indent="-150813" algn="l" defTabSz="912813" rtl="0" eaLnBrk="1" fontAlgn="base" latinLnBrk="1" hangingPunct="1">
        <a:lnSpc>
          <a:spcPct val="140000"/>
        </a:lnSpc>
        <a:spcBef>
          <a:spcPct val="0"/>
        </a:spcBef>
        <a:spcAft>
          <a:spcPct val="0"/>
        </a:spcAft>
        <a:buSzPct val="75000"/>
        <a:buChar char="–"/>
        <a:defRPr sz="9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icrosoft.com/licensing/servicecent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ctrTitle"/>
          </p:nvPr>
        </p:nvSpPr>
        <p:spPr>
          <a:xfrm>
            <a:off x="642910" y="2492375"/>
            <a:ext cx="8001057" cy="615553"/>
          </a:xfrm>
        </p:spPr>
        <p:txBody>
          <a:bodyPr/>
          <a:lstStyle/>
          <a:p>
            <a:pPr algn="ctr"/>
            <a:r>
              <a:rPr lang="en-US" altLang="ko-KR" dirty="0" smtClean="0">
                <a:ln w="900" cmpd="sng">
                  <a:solidFill>
                    <a:schemeClr val="accent1">
                      <a:satMod val="190000"/>
                      <a:alpha val="55000"/>
                    </a:schemeClr>
                  </a:solidFill>
                  <a:prstDash val="solid"/>
                </a:ln>
                <a:solidFill>
                  <a:schemeClr val="tx1">
                    <a:lumMod val="95000"/>
                    <a:lumOff val="5000"/>
                  </a:schemeClr>
                </a:solidFill>
                <a:effectLst>
                  <a:innerShdw blurRad="101600" dist="76200" dir="5400000">
                    <a:schemeClr val="accent1">
                      <a:satMod val="190000"/>
                      <a:tint val="100000"/>
                      <a:alpha val="74000"/>
                    </a:schemeClr>
                  </a:innerShdw>
                </a:effectLst>
              </a:rPr>
              <a:t>&lt;VLSC Media Download&gt;</a:t>
            </a:r>
            <a:endParaRPr lang="ko-KR" altLang="ko-KR" dirty="0">
              <a:latin typeface="맑은 고딕" pitchFamily="50" charset="-127"/>
              <a:ea typeface="맑은 고딕" pitchFamily="50" charset="-127"/>
            </a:endParaRPr>
          </a:p>
        </p:txBody>
      </p:sp>
      <p:sp>
        <p:nvSpPr>
          <p:cNvPr id="844803" name="Rectangle 3"/>
          <p:cNvSpPr>
            <a:spLocks noGrp="1" noChangeArrowheads="1"/>
          </p:cNvSpPr>
          <p:nvPr>
            <p:ph type="subTitle" idx="1"/>
          </p:nvPr>
        </p:nvSpPr>
        <p:spPr>
          <a:xfrm>
            <a:off x="3357554" y="5143512"/>
            <a:ext cx="5130800" cy="861774"/>
          </a:xfrm>
        </p:spPr>
        <p:txBody>
          <a:bodyPr/>
          <a:lstStyle/>
          <a:p>
            <a:pPr algn="ctr">
              <a:buNone/>
            </a:pPr>
            <a:r>
              <a:rPr lang="en-US" altLang="ko-KR" dirty="0" smtClean="0"/>
              <a:t>      </a:t>
            </a:r>
          </a:p>
          <a:p>
            <a:pPr algn="ctr">
              <a:buNone/>
            </a:pPr>
            <a:r>
              <a:rPr lang="ko-KR" altLang="en-US" dirty="0" err="1" smtClean="0">
                <a:latin typeface="맑은 고딕" pitchFamily="50" charset="-127"/>
                <a:ea typeface="맑은 고딕" pitchFamily="50" charset="-127"/>
              </a:rPr>
              <a:t>업무지원팀</a:t>
            </a:r>
            <a:r>
              <a:rPr lang="ko-KR" altLang="en-US" dirty="0" smtClean="0">
                <a:latin typeface="맑은 고딕" pitchFamily="50" charset="-127"/>
                <a:ea typeface="맑은 고딕" pitchFamily="50" charset="-127"/>
              </a:rPr>
              <a:t>   이 수 </a:t>
            </a:r>
            <a:r>
              <a:rPr lang="ko-KR" altLang="en-US" dirty="0" err="1" smtClean="0">
                <a:latin typeface="맑은 고딕" pitchFamily="50" charset="-127"/>
                <a:ea typeface="맑은 고딕" pitchFamily="50" charset="-127"/>
              </a:rPr>
              <a:t>희</a:t>
            </a:r>
            <a:endParaRPr lang="ko-KR" altLang="ko-KR" dirty="0">
              <a:latin typeface="맑은 고딕" pitchFamily="50" charset="-127"/>
              <a:ea typeface="맑은 고딕" pitchFamily="50"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1-4. </a:t>
            </a:r>
            <a:r>
              <a:rPr lang="ko-KR" altLang="ko-KR" dirty="0"/>
              <a:t>제품 </a:t>
            </a:r>
            <a:r>
              <a:rPr lang="ko-KR" altLang="en-US" dirty="0" smtClean="0"/>
              <a:t>온라인 직접 구매</a:t>
            </a:r>
            <a:endParaRPr lang="ko-KR" altLang="en-US"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10</a:t>
            </a:fld>
            <a:endParaRPr lang="en-US" altLang="ko-KR"/>
          </a:p>
        </p:txBody>
      </p:sp>
      <p:sp>
        <p:nvSpPr>
          <p:cNvPr id="6" name="Rectangle 3"/>
          <p:cNvSpPr txBox="1">
            <a:spLocks noChangeArrowheads="1"/>
          </p:cNvSpPr>
          <p:nvPr/>
        </p:nvSpPr>
        <p:spPr bwMode="auto">
          <a:xfrm>
            <a:off x="5436096" y="1484784"/>
            <a:ext cx="3498753" cy="256070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r>
              <a:rPr lang="ko-KR" altLang="en-US" sz="1600" dirty="0" smtClean="0"/>
              <a:t>직접 </a:t>
            </a:r>
            <a:r>
              <a:rPr lang="ko-KR" altLang="en-US" sz="1600" dirty="0" err="1" smtClean="0"/>
              <a:t>구매시</a:t>
            </a:r>
            <a:r>
              <a:rPr lang="ko-KR" altLang="en-US" sz="1600" dirty="0" smtClean="0"/>
              <a:t> </a:t>
            </a:r>
            <a:r>
              <a:rPr lang="en-US" altLang="ko-KR" sz="1600" dirty="0" smtClean="0"/>
              <a:t>“</a:t>
            </a:r>
            <a:r>
              <a:rPr lang="ko-KR" altLang="ko-KR" sz="1600" dirty="0" smtClean="0"/>
              <a:t>미디어 </a:t>
            </a:r>
            <a:r>
              <a:rPr lang="ko-KR" altLang="ko-KR" sz="1600" dirty="0"/>
              <a:t>키트 버전 </a:t>
            </a:r>
            <a:r>
              <a:rPr lang="ko-KR" altLang="ko-KR" sz="1600" dirty="0" smtClean="0"/>
              <a:t>구입</a:t>
            </a:r>
            <a:r>
              <a:rPr lang="en-US" altLang="ko-KR" sz="1600" dirty="0" smtClean="0"/>
              <a:t>”</a:t>
            </a:r>
            <a:r>
              <a:rPr lang="ko-KR" altLang="ko-KR" sz="1600" dirty="0" smtClean="0"/>
              <a:t>  클릭</a:t>
            </a:r>
            <a:endParaRPr lang="en-US" altLang="ko-KR" sz="1600" dirty="0" smtClean="0"/>
          </a:p>
          <a:p>
            <a:endParaRPr lang="en-US" altLang="ko-KR" sz="1600" dirty="0" smtClean="0"/>
          </a:p>
          <a:p>
            <a:r>
              <a:rPr lang="ko-KR" altLang="ko-KR" sz="1600" dirty="0"/>
              <a:t>이 링크는</a:t>
            </a:r>
            <a:r>
              <a:rPr lang="en-IE" altLang="ko-KR" sz="1600" dirty="0"/>
              <a:t> Open License </a:t>
            </a:r>
            <a:r>
              <a:rPr lang="ko-KR" altLang="ko-KR" sz="1600" dirty="0"/>
              <a:t>또는</a:t>
            </a:r>
            <a:r>
              <a:rPr lang="en-IE" altLang="ko-KR" sz="1600" dirty="0"/>
              <a:t> Open </a:t>
            </a:r>
            <a:r>
              <a:rPr lang="en-IE" altLang="ko-KR" sz="1600" dirty="0" smtClean="0"/>
              <a:t> Value </a:t>
            </a:r>
            <a:r>
              <a:rPr lang="ko-KR" altLang="ko-KR" sz="1600" dirty="0" smtClean="0"/>
              <a:t>로 </a:t>
            </a:r>
            <a:r>
              <a:rPr lang="ko-KR" altLang="ko-KR" sz="1600" dirty="0"/>
              <a:t>구매한 제품에만 </a:t>
            </a:r>
            <a:r>
              <a:rPr lang="ko-KR" altLang="ko-KR" sz="1600" dirty="0" smtClean="0"/>
              <a:t>사용</a:t>
            </a:r>
            <a:r>
              <a:rPr lang="en-US" altLang="ko-KR" sz="1600" dirty="0"/>
              <a:t> </a:t>
            </a:r>
            <a:r>
              <a:rPr lang="ko-KR" altLang="en-US" sz="1600" dirty="0" smtClean="0"/>
              <a:t>가능함</a:t>
            </a:r>
            <a:r>
              <a:rPr lang="en-US" altLang="ko-KR" sz="1600" dirty="0" smtClean="0"/>
              <a:t>.</a:t>
            </a:r>
            <a:endParaRPr lang="en-US" altLang="ko-KR" sz="1600" dirty="0" smtClean="0"/>
          </a:p>
          <a:p>
            <a:pPr>
              <a:buNone/>
            </a:pPr>
            <a:r>
              <a:rPr lang="en-US" altLang="ko-KR" sz="1600" dirty="0"/>
              <a:t/>
            </a:r>
            <a:br>
              <a:rPr lang="en-US" altLang="ko-KR" sz="1600" dirty="0"/>
            </a:br>
            <a:endParaRPr lang="ko-KR" altLang="ko-KR" sz="1600" dirty="0"/>
          </a:p>
          <a:p>
            <a:endParaRPr lang="en-US" altLang="ko-KR" sz="16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162050"/>
            <a:ext cx="4676529" cy="464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682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1-4. </a:t>
            </a:r>
            <a:r>
              <a:rPr lang="ko-KR" altLang="ko-KR" dirty="0"/>
              <a:t>제품 </a:t>
            </a:r>
            <a:r>
              <a:rPr lang="ko-KR" altLang="en-US" dirty="0"/>
              <a:t>온라인 직접 구매</a:t>
            </a:r>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11</a:t>
            </a:fld>
            <a:endParaRPr lang="en-US" altLang="ko-KR"/>
          </a:p>
        </p:txBody>
      </p:sp>
      <p:pic>
        <p:nvPicPr>
          <p:cNvPr id="5" name="Picture 6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5" y="1124744"/>
            <a:ext cx="4464496" cy="4896197"/>
          </a:xfrm>
          <a:prstGeom prst="rect">
            <a:avLst/>
          </a:prstGeom>
          <a:ln>
            <a:solidFill>
              <a:schemeClr val="accent1"/>
            </a:solidFill>
          </a:ln>
        </p:spPr>
      </p:pic>
      <p:sp>
        <p:nvSpPr>
          <p:cNvPr id="6" name="Rectangle 3"/>
          <p:cNvSpPr txBox="1">
            <a:spLocks noChangeArrowheads="1"/>
          </p:cNvSpPr>
          <p:nvPr/>
        </p:nvSpPr>
        <p:spPr bwMode="auto">
          <a:xfrm>
            <a:off x="5292751" y="1268760"/>
            <a:ext cx="3512574" cy="448122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r>
              <a:rPr lang="en-US" altLang="ko-KR" sz="1600" dirty="0" smtClean="0"/>
              <a:t> </a:t>
            </a:r>
            <a:r>
              <a:rPr lang="ko-KR" altLang="en-US" sz="1600" dirty="0" smtClean="0"/>
              <a:t>수량 선택 후 </a:t>
            </a:r>
            <a:r>
              <a:rPr lang="en-US" altLang="ko-KR" sz="1600" dirty="0" smtClean="0"/>
              <a:t>“</a:t>
            </a:r>
            <a:r>
              <a:rPr lang="ko-KR" altLang="en-US" sz="1600" dirty="0" smtClean="0"/>
              <a:t>결제진행</a:t>
            </a:r>
            <a:r>
              <a:rPr lang="en-US" altLang="ko-KR" sz="1600" dirty="0" smtClean="0"/>
              <a:t>”</a:t>
            </a:r>
          </a:p>
          <a:p>
            <a:pPr>
              <a:buNone/>
            </a:pPr>
            <a:endParaRPr lang="en-US" altLang="ko-KR" sz="1600" dirty="0" smtClean="0"/>
          </a:p>
          <a:p>
            <a:r>
              <a:rPr lang="en-US" altLang="ko-KR" sz="1600" dirty="0"/>
              <a:t> </a:t>
            </a:r>
            <a:r>
              <a:rPr lang="ko-KR" altLang="en-US" sz="1600" dirty="0" smtClean="0"/>
              <a:t>제품 추가 시</a:t>
            </a:r>
            <a:r>
              <a:rPr lang="en-US" altLang="ko-KR" sz="1600" dirty="0" smtClean="0"/>
              <a:t>, “ </a:t>
            </a:r>
            <a:r>
              <a:rPr lang="ko-KR" altLang="en-US" sz="1600" dirty="0" smtClean="0"/>
              <a:t>계속 쇼핑</a:t>
            </a:r>
            <a:r>
              <a:rPr lang="en-US" altLang="ko-KR" sz="1600" dirty="0" smtClean="0"/>
              <a:t>” </a:t>
            </a:r>
            <a:r>
              <a:rPr lang="ko-KR" altLang="en-US" sz="1600" dirty="0" smtClean="0"/>
              <a:t> 클릭</a:t>
            </a:r>
            <a:endParaRPr lang="en-US" altLang="ko-KR" sz="1600" dirty="0" smtClean="0"/>
          </a:p>
          <a:p>
            <a:endParaRPr lang="en-US" altLang="ko-KR" sz="1600" dirty="0"/>
          </a:p>
          <a:p>
            <a:r>
              <a:rPr lang="ko-KR" altLang="en-US" sz="1600" dirty="0" smtClean="0"/>
              <a:t>대금 청구 연락처 및 주소 입력</a:t>
            </a:r>
            <a:r>
              <a:rPr lang="en-US" altLang="ko-KR" sz="1600" dirty="0" smtClean="0"/>
              <a:t>, </a:t>
            </a:r>
            <a:r>
              <a:rPr lang="ko-KR" altLang="en-US" sz="1600" dirty="0" smtClean="0"/>
              <a:t>완료</a:t>
            </a:r>
            <a:r>
              <a:rPr lang="en-US" altLang="ko-KR" sz="1600" dirty="0" smtClean="0"/>
              <a:t>!</a:t>
            </a:r>
          </a:p>
          <a:p>
            <a:endParaRPr lang="en-US" altLang="ko-KR" sz="1600" dirty="0" smtClean="0"/>
          </a:p>
          <a:p>
            <a:pPr lvl="0"/>
            <a:r>
              <a:rPr lang="ko-KR" altLang="ko-KR" sz="1600" dirty="0"/>
              <a:t>제품당</a:t>
            </a:r>
            <a:r>
              <a:rPr lang="en-IE" altLang="ko-KR" sz="1600" dirty="0"/>
              <a:t> 10</a:t>
            </a:r>
            <a:r>
              <a:rPr lang="ko-KR" altLang="ko-KR" sz="1600" dirty="0" smtClean="0"/>
              <a:t>개까지</a:t>
            </a:r>
            <a:r>
              <a:rPr lang="ko-KR" altLang="en-US" sz="1600" dirty="0" smtClean="0"/>
              <a:t>만</a:t>
            </a:r>
            <a:r>
              <a:rPr lang="ko-KR" altLang="ko-KR" sz="1600" dirty="0" smtClean="0"/>
              <a:t> 구매</a:t>
            </a:r>
            <a:r>
              <a:rPr lang="en-US" altLang="ko-KR" sz="1600" dirty="0" smtClean="0"/>
              <a:t> </a:t>
            </a:r>
            <a:r>
              <a:rPr lang="ko-KR" altLang="en-US" sz="1600" dirty="0" smtClean="0"/>
              <a:t>가능하며</a:t>
            </a:r>
            <a:r>
              <a:rPr lang="en-US" altLang="ko-KR" sz="1600" dirty="0" smtClean="0"/>
              <a:t>,</a:t>
            </a:r>
            <a:r>
              <a:rPr lang="en-IE" altLang="ko-KR" sz="1600" dirty="0" smtClean="0"/>
              <a:t>  </a:t>
            </a:r>
            <a:r>
              <a:rPr lang="ko-KR" altLang="en-US" sz="1600" dirty="0" smtClean="0"/>
              <a:t>그 이상은 지원센터로 문의</a:t>
            </a:r>
            <a:r>
              <a:rPr lang="en-US" altLang="ko-KR" sz="1600" dirty="0" smtClean="0"/>
              <a:t>. </a:t>
            </a:r>
            <a:r>
              <a:rPr lang="ko-KR" altLang="en-US" sz="1600" dirty="0" smtClean="0"/>
              <a:t>반품 기타 제품 </a:t>
            </a:r>
            <a:r>
              <a:rPr lang="ko-KR" altLang="en-US" sz="1600" dirty="0" err="1" smtClean="0"/>
              <a:t>파손등</a:t>
            </a:r>
            <a:r>
              <a:rPr lang="ko-KR" altLang="en-US" sz="1600" dirty="0" smtClean="0"/>
              <a:t> 문의는 지원센터로 연락</a:t>
            </a:r>
            <a:r>
              <a:rPr lang="en-US" altLang="ko-KR" sz="1600" dirty="0" smtClean="0"/>
              <a:t>.</a:t>
            </a:r>
            <a:r>
              <a:rPr lang="en-US" altLang="ko-KR" sz="1600" dirty="0"/>
              <a:t/>
            </a:r>
            <a:br>
              <a:rPr lang="en-US" altLang="ko-KR" sz="1600" dirty="0"/>
            </a:br>
            <a:endParaRPr lang="en-US" altLang="ko-KR" sz="1600" dirty="0" smtClean="0"/>
          </a:p>
          <a:p>
            <a:pPr lvl="0">
              <a:buNone/>
            </a:pPr>
            <a:r>
              <a:rPr lang="en-US" altLang="ko-KR" sz="1600" dirty="0" smtClean="0"/>
              <a:t>* </a:t>
            </a:r>
            <a:r>
              <a:rPr lang="ko-KR" altLang="ko-KR" sz="1600" dirty="0"/>
              <a:t>지원 문의 전화</a:t>
            </a:r>
            <a:r>
              <a:rPr lang="en-US" altLang="ko-KR" sz="1600" dirty="0"/>
              <a:t>(</a:t>
            </a:r>
            <a:r>
              <a:rPr lang="ko-KR" altLang="ko-KR" sz="1600" dirty="0"/>
              <a:t>무료</a:t>
            </a:r>
            <a:r>
              <a:rPr lang="en-US" altLang="ko-KR" sz="1600" dirty="0"/>
              <a:t>): </a:t>
            </a:r>
            <a:r>
              <a:rPr lang="en-US" altLang="ko-KR" sz="1600" dirty="0" smtClean="0"/>
              <a:t>00308440102</a:t>
            </a:r>
            <a:r>
              <a:rPr lang="en-US" altLang="ko-KR" sz="1600" dirty="0"/>
              <a:t> </a:t>
            </a:r>
            <a:endParaRPr lang="ko-KR" altLang="ko-KR" sz="1600" dirty="0"/>
          </a:p>
          <a:p>
            <a:pPr>
              <a:buNone/>
            </a:pPr>
            <a:r>
              <a:rPr lang="en-US" altLang="ko-KR" sz="1600" dirty="0" smtClean="0"/>
              <a:t>* </a:t>
            </a:r>
            <a:r>
              <a:rPr lang="ko-KR" altLang="ko-KR" sz="1600" dirty="0" smtClean="0"/>
              <a:t>지원 </a:t>
            </a:r>
            <a:r>
              <a:rPr lang="ko-KR" altLang="ko-KR" sz="1600" dirty="0"/>
              <a:t>문의 전화</a:t>
            </a:r>
            <a:r>
              <a:rPr lang="en-US" altLang="ko-KR" sz="1600" dirty="0"/>
              <a:t>(</a:t>
            </a:r>
            <a:r>
              <a:rPr lang="ko-KR" altLang="ko-KR" sz="1600" dirty="0"/>
              <a:t>유료</a:t>
            </a:r>
            <a:r>
              <a:rPr lang="en-US" altLang="ko-KR" sz="1600" dirty="0" smtClean="0"/>
              <a:t>):82(2)3483.7090</a:t>
            </a:r>
            <a:endParaRPr lang="ko-KR" altLang="ko-KR" sz="1600" dirty="0"/>
          </a:p>
          <a:p>
            <a:pPr>
              <a:buNone/>
            </a:pPr>
            <a:endParaRPr lang="ko-KR" altLang="ko-KR" sz="1600" dirty="0"/>
          </a:p>
          <a:p>
            <a:endParaRPr lang="en-US" altLang="ko-KR" sz="1600" dirty="0" smtClean="0"/>
          </a:p>
        </p:txBody>
      </p:sp>
    </p:spTree>
    <p:extLst>
      <p:ext uri="{BB962C8B-B14F-4D97-AF65-F5344CB8AC3E}">
        <p14:creationId xmlns:p14="http://schemas.microsoft.com/office/powerpoint/2010/main" val="105939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42988" y="549275"/>
            <a:ext cx="7939087" cy="615553"/>
          </a:xfrm>
        </p:spPr>
        <p:txBody>
          <a:bodyPr/>
          <a:lstStyle/>
          <a:p>
            <a:pPr lvl="0"/>
            <a:r>
              <a:rPr lang="en-US" altLang="ko-KR" dirty="0" smtClean="0"/>
              <a:t>1-5. </a:t>
            </a:r>
            <a:r>
              <a:rPr lang="ko-KR" altLang="ko-KR" dirty="0" smtClean="0"/>
              <a:t>설치 </a:t>
            </a:r>
            <a:r>
              <a:rPr lang="ko-KR" altLang="ko-KR" dirty="0" err="1"/>
              <a:t>키값</a:t>
            </a:r>
            <a:r>
              <a:rPr lang="ko-KR" altLang="ko-KR" dirty="0"/>
              <a:t> 액세스</a:t>
            </a:r>
            <a:br>
              <a:rPr lang="ko-KR" altLang="ko-KR" dirty="0"/>
            </a:br>
            <a:endParaRPr lang="ko-KR" altLang="en-US"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12</a:t>
            </a:fld>
            <a:endParaRPr lang="en-US" altLang="ko-KR"/>
          </a:p>
        </p:txBody>
      </p:sp>
      <p:pic>
        <p:nvPicPr>
          <p:cNvPr id="5" name="그림 4"/>
          <p:cNvPicPr/>
          <p:nvPr/>
        </p:nvPicPr>
        <p:blipFill>
          <a:blip r:embed="rId2" cstate="print"/>
          <a:srcRect/>
          <a:stretch>
            <a:fillRect/>
          </a:stretch>
        </p:blipFill>
        <p:spPr bwMode="auto">
          <a:xfrm>
            <a:off x="395281" y="1214422"/>
            <a:ext cx="5248289" cy="4643455"/>
          </a:xfrm>
          <a:prstGeom prst="rect">
            <a:avLst/>
          </a:prstGeom>
          <a:noFill/>
          <a:ln w="9525">
            <a:noFill/>
            <a:miter lim="800000"/>
            <a:headEnd/>
            <a:tailEnd/>
          </a:ln>
        </p:spPr>
      </p:pic>
      <p:sp>
        <p:nvSpPr>
          <p:cNvPr id="6" name="Rectangle 3"/>
          <p:cNvSpPr txBox="1">
            <a:spLocks noChangeArrowheads="1"/>
          </p:cNvSpPr>
          <p:nvPr/>
        </p:nvSpPr>
        <p:spPr bwMode="auto">
          <a:xfrm>
            <a:off x="5857884" y="1436414"/>
            <a:ext cx="3000397" cy="60471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r>
              <a:rPr lang="ko-KR" altLang="ko-KR" sz="1600" dirty="0"/>
              <a:t>메뉴</a:t>
            </a:r>
            <a:r>
              <a:rPr lang="en-US" altLang="ko-KR" sz="1600" dirty="0"/>
              <a:t> -&gt; </a:t>
            </a:r>
            <a:r>
              <a:rPr lang="ko-KR" altLang="ko-KR" sz="1600" dirty="0"/>
              <a:t>소프트웨어</a:t>
            </a:r>
            <a:r>
              <a:rPr lang="en-US" altLang="ko-KR" sz="1600" dirty="0"/>
              <a:t> -&gt; </a:t>
            </a:r>
            <a:r>
              <a:rPr lang="ko-KR" altLang="ko-KR" sz="1600" dirty="0"/>
              <a:t>제품 키 에서 설치 </a:t>
            </a:r>
            <a:r>
              <a:rPr lang="ko-KR" altLang="ko-KR" sz="1600" dirty="0" err="1"/>
              <a:t>키값</a:t>
            </a:r>
            <a:r>
              <a:rPr lang="ko-KR" altLang="ko-KR" sz="1600" dirty="0"/>
              <a:t> 확인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a:xfrm>
            <a:off x="714348" y="2643182"/>
            <a:ext cx="7920037" cy="1136658"/>
          </a:xfrm>
        </p:spPr>
        <p:txBody>
          <a:bodyPr/>
          <a:lstStyle/>
          <a:p>
            <a:pPr algn="ctr">
              <a:buNone/>
            </a:pPr>
            <a:r>
              <a:rPr lang="ko-KR" altLang="en-US" sz="6000" dirty="0" smtClean="0"/>
              <a:t>감사합니다</a:t>
            </a:r>
            <a:endParaRPr lang="ko-KR" altLang="en-US" sz="6000"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13</a:t>
            </a:fld>
            <a:endParaRPr lang="en-US" altLang="ko-K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76A7D64B-4AE5-45DA-9198-20A84746051B}" type="slidenum">
              <a:rPr lang="en-US" altLang="ko-KR"/>
              <a:pPr/>
              <a:t>2</a:t>
            </a:fld>
            <a:endParaRPr lang="en-US" altLang="ko-KR"/>
          </a:p>
        </p:txBody>
      </p:sp>
      <p:sp>
        <p:nvSpPr>
          <p:cNvPr id="845826" name="Rectangle 2"/>
          <p:cNvSpPr>
            <a:spLocks noGrp="1" noChangeArrowheads="1"/>
          </p:cNvSpPr>
          <p:nvPr>
            <p:ph type="title"/>
          </p:nvPr>
        </p:nvSpPr>
        <p:spPr>
          <a:xfrm>
            <a:off x="1042988" y="549275"/>
            <a:ext cx="7939087" cy="307777"/>
          </a:xfrm>
        </p:spPr>
        <p:txBody>
          <a:bodyPr/>
          <a:lstStyle/>
          <a:p>
            <a:pPr lvl="0"/>
            <a:r>
              <a:rPr lang="en-US" altLang="ko-KR" dirty="0" smtClean="0">
                <a:latin typeface="맑은 고딕" pitchFamily="50" charset="-127"/>
                <a:ea typeface="맑은 고딕" pitchFamily="50" charset="-127"/>
              </a:rPr>
              <a:t>1-1. VLSC </a:t>
            </a:r>
            <a:r>
              <a:rPr lang="ko-KR" altLang="ko-KR" dirty="0">
                <a:latin typeface="맑은 고딕" pitchFamily="50" charset="-127"/>
                <a:ea typeface="맑은 고딕" pitchFamily="50" charset="-127"/>
              </a:rPr>
              <a:t>소개 </a:t>
            </a:r>
          </a:p>
        </p:txBody>
      </p:sp>
      <p:sp>
        <p:nvSpPr>
          <p:cNvPr id="845827" name="Rectangle 3"/>
          <p:cNvSpPr>
            <a:spLocks noGrp="1" noChangeArrowheads="1"/>
          </p:cNvSpPr>
          <p:nvPr>
            <p:ph type="body" idx="1"/>
          </p:nvPr>
        </p:nvSpPr>
        <p:spPr>
          <a:xfrm>
            <a:off x="4929190" y="1530810"/>
            <a:ext cx="3929091" cy="3231654"/>
          </a:xfrm>
        </p:spPr>
        <p:txBody>
          <a:bodyPr/>
          <a:lstStyle/>
          <a:p>
            <a:r>
              <a:rPr lang="ko-KR" altLang="ko-KR" dirty="0">
                <a:latin typeface="맑은 고딕" pitchFamily="50" charset="-127"/>
                <a:ea typeface="맑은 고딕" pitchFamily="50" charset="-127"/>
              </a:rPr>
              <a:t>편리한</a:t>
            </a:r>
            <a:r>
              <a:rPr lang="en-US" altLang="ko-KR" dirty="0">
                <a:latin typeface="맑은 고딕" pitchFamily="50" charset="-127"/>
                <a:ea typeface="맑은 고딕" pitchFamily="50" charset="-127"/>
              </a:rPr>
              <a:t> Microsoft </a:t>
            </a:r>
            <a:r>
              <a:rPr lang="ko-KR" altLang="ko-KR" dirty="0">
                <a:latin typeface="맑은 고딕" pitchFamily="50" charset="-127"/>
                <a:ea typeface="맑은 고딕" pitchFamily="50" charset="-127"/>
              </a:rPr>
              <a:t>볼륨 라이선스 서비스 센터로의 통합</a:t>
            </a:r>
          </a:p>
          <a:p>
            <a:r>
              <a:rPr lang="ko-KR" altLang="ko-KR" dirty="0">
                <a:latin typeface="맑은 고딕" pitchFamily="50" charset="-127"/>
                <a:ea typeface="맑은 고딕" pitchFamily="50" charset="-127"/>
              </a:rPr>
              <a:t>계약</a:t>
            </a:r>
            <a:r>
              <a:rPr lang="en-US" altLang="ko-KR" dirty="0">
                <a:latin typeface="맑은 고딕" pitchFamily="50" charset="-127"/>
                <a:ea typeface="맑은 고딕" pitchFamily="50" charset="-127"/>
              </a:rPr>
              <a:t>/</a:t>
            </a:r>
            <a:r>
              <a:rPr lang="ko-KR" altLang="ko-KR" dirty="0">
                <a:latin typeface="맑은 고딕" pitchFamily="50" charset="-127"/>
                <a:ea typeface="맑은 고딕" pitchFamily="50" charset="-127"/>
              </a:rPr>
              <a:t>라이선스 자격관리</a:t>
            </a:r>
            <a:r>
              <a:rPr lang="en-US" altLang="ko-KR" dirty="0">
                <a:latin typeface="맑은 고딕" pitchFamily="50" charset="-127"/>
                <a:ea typeface="맑은 고딕" pitchFamily="50" charset="-127"/>
              </a:rPr>
              <a:t>, </a:t>
            </a:r>
            <a:r>
              <a:rPr lang="ko-KR" altLang="ko-KR" dirty="0">
                <a:latin typeface="맑은 고딕" pitchFamily="50" charset="-127"/>
                <a:ea typeface="맑은 고딕" pitchFamily="50" charset="-127"/>
              </a:rPr>
              <a:t>제품 키 액세스</a:t>
            </a:r>
            <a:r>
              <a:rPr lang="en-US" altLang="ko-KR" dirty="0">
                <a:latin typeface="맑은 고딕" pitchFamily="50" charset="-127"/>
                <a:ea typeface="맑은 고딕" pitchFamily="50" charset="-127"/>
              </a:rPr>
              <a:t>, </a:t>
            </a:r>
            <a:r>
              <a:rPr lang="ko-KR" altLang="ko-KR" dirty="0">
                <a:latin typeface="맑은 고딕" pitchFamily="50" charset="-127"/>
                <a:ea typeface="맑은 고딕" pitchFamily="50" charset="-127"/>
              </a:rPr>
              <a:t>제품 다운로드 등 기능 제공</a:t>
            </a:r>
          </a:p>
          <a:p>
            <a:r>
              <a:rPr lang="ko-KR" altLang="ko-KR" dirty="0" smtClean="0">
                <a:latin typeface="맑은 고딕" pitchFamily="50" charset="-127"/>
                <a:ea typeface="맑은 고딕" pitchFamily="50" charset="-127"/>
              </a:rPr>
              <a:t>기존</a:t>
            </a:r>
            <a:r>
              <a:rPr lang="en-US" altLang="ko-KR" dirty="0" smtClean="0">
                <a:latin typeface="맑은 고딕" pitchFamily="50" charset="-127"/>
                <a:ea typeface="맑은 고딕" pitchFamily="50" charset="-127"/>
              </a:rPr>
              <a:t> </a:t>
            </a:r>
            <a:r>
              <a:rPr lang="en-US" altLang="ko-KR" dirty="0">
                <a:latin typeface="맑은 고딕" pitchFamily="50" charset="-127"/>
                <a:ea typeface="맑은 고딕" pitchFamily="50" charset="-127"/>
              </a:rPr>
              <a:t>MVLS </a:t>
            </a:r>
            <a:r>
              <a:rPr lang="ko-KR" altLang="ko-KR" dirty="0">
                <a:latin typeface="맑은 고딕" pitchFamily="50" charset="-127"/>
                <a:ea typeface="맑은 고딕" pitchFamily="50" charset="-127"/>
              </a:rPr>
              <a:t>와 </a:t>
            </a:r>
            <a:r>
              <a:rPr lang="en-US" altLang="ko-KR" dirty="0" err="1">
                <a:latin typeface="맑은 고딕" pitchFamily="50" charset="-127"/>
                <a:ea typeface="맑은 고딕" pitchFamily="50" charset="-127"/>
              </a:rPr>
              <a:t>eOpen</a:t>
            </a:r>
            <a:r>
              <a:rPr lang="en-US" altLang="ko-KR" dirty="0">
                <a:latin typeface="맑은 고딕" pitchFamily="50" charset="-127"/>
                <a:ea typeface="맑은 고딕" pitchFamily="50" charset="-127"/>
              </a:rPr>
              <a:t> </a:t>
            </a:r>
            <a:r>
              <a:rPr lang="ko-KR" altLang="ko-KR" dirty="0">
                <a:latin typeface="맑은 고딕" pitchFamily="50" charset="-127"/>
                <a:ea typeface="맑은 고딕" pitchFamily="50" charset="-127"/>
              </a:rPr>
              <a:t>이 </a:t>
            </a:r>
            <a:r>
              <a:rPr lang="ko-KR" altLang="ko-KR" dirty="0" smtClean="0">
                <a:latin typeface="맑은 고딕" pitchFamily="50" charset="-127"/>
                <a:ea typeface="맑은 고딕" pitchFamily="50" charset="-127"/>
              </a:rPr>
              <a:t>리디렉션됨</a:t>
            </a:r>
            <a:endParaRPr lang="en-US" altLang="ko-KR" dirty="0" smtClean="0">
              <a:latin typeface="맑은 고딕" pitchFamily="50" charset="-127"/>
              <a:ea typeface="맑은 고딕" pitchFamily="50" charset="-127"/>
            </a:endParaRPr>
          </a:p>
          <a:p>
            <a:r>
              <a:rPr lang="en-US" altLang="ko-KR" dirty="0" smtClean="0">
                <a:latin typeface="맑은 고딕" pitchFamily="50" charset="-127"/>
                <a:ea typeface="맑은 고딕" pitchFamily="50" charset="-127"/>
              </a:rPr>
              <a:t> </a:t>
            </a:r>
            <a:r>
              <a:rPr lang="en-US" altLang="ko-KR" dirty="0">
                <a:latin typeface="맑은 고딕" pitchFamily="50" charset="-127"/>
                <a:ea typeface="맑은 고딕" pitchFamily="50" charset="-127"/>
              </a:rPr>
              <a:t>VLSC </a:t>
            </a:r>
            <a:r>
              <a:rPr lang="ko-KR" altLang="ko-KR" dirty="0" err="1">
                <a:latin typeface="맑은 고딕" pitchFamily="50" charset="-127"/>
                <a:ea typeface="맑은 고딕" pitchFamily="50" charset="-127"/>
              </a:rPr>
              <a:t>싸이트</a:t>
            </a:r>
            <a:r>
              <a:rPr lang="ko-KR" altLang="ko-KR" dirty="0">
                <a:latin typeface="맑은 고딕" pitchFamily="50" charset="-127"/>
                <a:ea typeface="맑은 고딕" pitchFamily="50" charset="-127"/>
              </a:rPr>
              <a:t> </a:t>
            </a:r>
            <a:r>
              <a:rPr lang="en-US" altLang="ko-KR" u="sng" dirty="0">
                <a:latin typeface="맑은 고딕" pitchFamily="50" charset="-127"/>
                <a:ea typeface="맑은 고딕" pitchFamily="50" charset="-127"/>
                <a:hlinkClick r:id="rId2"/>
              </a:rPr>
              <a:t>https://www.microsoft.com/licensing/servicecenter</a:t>
            </a:r>
            <a:endParaRPr lang="ko-KR" altLang="ko-KR" dirty="0">
              <a:latin typeface="맑은 고딕" pitchFamily="50" charset="-127"/>
              <a:ea typeface="맑은 고딕" pitchFamily="50" charset="-127"/>
            </a:endParaRPr>
          </a:p>
          <a:p>
            <a:endParaRPr lang="en-US" altLang="ko-KR" dirty="0" smtClean="0"/>
          </a:p>
          <a:p>
            <a:endParaRPr lang="ko-KR" altLang="ko-KR" dirty="0"/>
          </a:p>
        </p:txBody>
      </p:sp>
      <p:pic>
        <p:nvPicPr>
          <p:cNvPr id="5" name="그림 4"/>
          <p:cNvPicPr/>
          <p:nvPr/>
        </p:nvPicPr>
        <p:blipFill>
          <a:blip r:embed="rId3" cstate="print"/>
          <a:srcRect/>
          <a:stretch>
            <a:fillRect/>
          </a:stretch>
        </p:blipFill>
        <p:spPr bwMode="auto">
          <a:xfrm>
            <a:off x="500035" y="1500175"/>
            <a:ext cx="4214841" cy="342902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42988" y="549275"/>
            <a:ext cx="7939087" cy="615553"/>
          </a:xfrm>
        </p:spPr>
        <p:txBody>
          <a:bodyPr/>
          <a:lstStyle/>
          <a:p>
            <a:pPr lvl="0"/>
            <a:r>
              <a:rPr lang="en-US" altLang="ko-KR" dirty="0" smtClean="0"/>
              <a:t>1-2. VLSC </a:t>
            </a:r>
            <a:r>
              <a:rPr lang="ko-KR" altLang="ko-KR" dirty="0"/>
              <a:t>사용자 등록</a:t>
            </a:r>
            <a:br>
              <a:rPr lang="ko-KR" altLang="ko-KR" dirty="0"/>
            </a:br>
            <a:endParaRPr lang="ko-KR" altLang="en-US"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3</a:t>
            </a:fld>
            <a:endParaRPr lang="en-US" altLang="ko-KR"/>
          </a:p>
        </p:txBody>
      </p:sp>
      <p:pic>
        <p:nvPicPr>
          <p:cNvPr id="5" name="내용 개체 틀 4"/>
          <p:cNvPicPr>
            <a:picLocks noGrp="1"/>
          </p:cNvPicPr>
          <p:nvPr>
            <p:ph idx="1"/>
          </p:nvPr>
        </p:nvPicPr>
        <p:blipFill>
          <a:blip r:embed="rId2" cstate="print"/>
          <a:srcRect/>
          <a:stretch>
            <a:fillRect/>
          </a:stretch>
        </p:blipFill>
        <p:spPr bwMode="auto">
          <a:xfrm>
            <a:off x="357158" y="1266827"/>
            <a:ext cx="4809631" cy="4805379"/>
          </a:xfrm>
          <a:prstGeom prst="rect">
            <a:avLst/>
          </a:prstGeom>
          <a:noFill/>
          <a:ln w="9525">
            <a:noFill/>
            <a:miter lim="800000"/>
            <a:headEnd/>
            <a:tailEnd/>
          </a:ln>
        </p:spPr>
      </p:pic>
      <p:sp>
        <p:nvSpPr>
          <p:cNvPr id="6" name="Rectangle 3"/>
          <p:cNvSpPr txBox="1">
            <a:spLocks noChangeArrowheads="1"/>
          </p:cNvSpPr>
          <p:nvPr/>
        </p:nvSpPr>
        <p:spPr bwMode="auto">
          <a:xfrm>
            <a:off x="5214943" y="1357298"/>
            <a:ext cx="3643338" cy="23698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179388" indent="-179388" defTabSz="912813">
              <a:lnSpc>
                <a:spcPct val="140000"/>
              </a:lnSpc>
              <a:buSzPct val="80000"/>
            </a:pPr>
            <a:r>
              <a:rPr lang="ko-KR" altLang="ko-KR" sz="1600" dirty="0" smtClean="0"/>
              <a:t>기존</a:t>
            </a:r>
            <a:r>
              <a:rPr lang="en-US" altLang="ko-KR" sz="1600" dirty="0" smtClean="0"/>
              <a:t> </a:t>
            </a:r>
            <a:r>
              <a:rPr lang="en-US" altLang="ko-KR" sz="1600" dirty="0"/>
              <a:t>MVLS </a:t>
            </a:r>
            <a:r>
              <a:rPr lang="ko-KR" altLang="ko-KR" sz="1600" dirty="0"/>
              <a:t>및</a:t>
            </a:r>
            <a:r>
              <a:rPr lang="en-US" altLang="ko-KR" sz="1600" dirty="0"/>
              <a:t> </a:t>
            </a:r>
            <a:r>
              <a:rPr lang="en-US" altLang="ko-KR" sz="1600" dirty="0" err="1"/>
              <a:t>eOpen</a:t>
            </a:r>
            <a:r>
              <a:rPr lang="en-US" altLang="ko-KR" sz="1600" dirty="0"/>
              <a:t> </a:t>
            </a:r>
            <a:r>
              <a:rPr lang="ko-KR" altLang="ko-KR" sz="1600" dirty="0" smtClean="0"/>
              <a:t>고객</a:t>
            </a:r>
            <a:r>
              <a:rPr lang="en-US" altLang="ko-KR" sz="1600" dirty="0" smtClean="0"/>
              <a:t> : </a:t>
            </a:r>
            <a:r>
              <a:rPr lang="ko-KR" altLang="ko-KR" sz="1600" dirty="0" smtClean="0"/>
              <a:t>등록 프로세스 </a:t>
            </a:r>
            <a:r>
              <a:rPr lang="ko-KR" altLang="ko-KR" sz="1600" dirty="0"/>
              <a:t>수행할 </a:t>
            </a:r>
            <a:r>
              <a:rPr lang="ko-KR" altLang="ko-KR" sz="1600" dirty="0" smtClean="0"/>
              <a:t>필요</a:t>
            </a:r>
            <a:r>
              <a:rPr lang="en-US" altLang="ko-KR" sz="1600" dirty="0" smtClean="0"/>
              <a:t> </a:t>
            </a:r>
            <a:r>
              <a:rPr lang="ko-KR" altLang="en-US" sz="1600" dirty="0" smtClean="0"/>
              <a:t>없음</a:t>
            </a:r>
            <a:r>
              <a:rPr lang="en-US" altLang="ko-KR" sz="1600" dirty="0" smtClean="0"/>
              <a:t>.  </a:t>
            </a:r>
            <a:r>
              <a:rPr lang="ko-KR" altLang="en-US" sz="1600" dirty="0" smtClean="0"/>
              <a:t>바로 로그인</a:t>
            </a:r>
            <a:r>
              <a:rPr lang="en-US" altLang="ko-KR" sz="1600" dirty="0" smtClean="0"/>
              <a:t>.</a:t>
            </a:r>
            <a:endParaRPr lang="en-US" altLang="ko-KR" sz="1600" dirty="0"/>
          </a:p>
          <a:p>
            <a:pPr marL="179388" indent="-179388" defTabSz="912813">
              <a:lnSpc>
                <a:spcPct val="140000"/>
              </a:lnSpc>
              <a:buSzPct val="80000"/>
            </a:pPr>
            <a:endParaRPr lang="ko-KR" altLang="ko-KR" sz="1600" dirty="0"/>
          </a:p>
          <a:p>
            <a:pPr marL="179388" indent="-179388" defTabSz="912813">
              <a:lnSpc>
                <a:spcPct val="140000"/>
              </a:lnSpc>
              <a:buSzPct val="80000"/>
            </a:pPr>
            <a:r>
              <a:rPr lang="ko-KR" altLang="ko-KR" sz="1400" dirty="0" smtClean="0"/>
              <a:t>처음 사용자</a:t>
            </a:r>
            <a:r>
              <a:rPr lang="en-US" altLang="ko-KR" sz="1400" dirty="0" smtClean="0"/>
              <a:t> : </a:t>
            </a:r>
            <a:r>
              <a:rPr lang="ko-KR" altLang="ko-KR" sz="1400" dirty="0" smtClean="0"/>
              <a:t>확인 프로세스 완료</a:t>
            </a:r>
            <a:r>
              <a:rPr lang="en-US" altLang="ko-KR" sz="1400" dirty="0" smtClean="0"/>
              <a:t> </a:t>
            </a:r>
            <a:r>
              <a:rPr lang="ko-KR" altLang="en-US" sz="1400" dirty="0" smtClean="0"/>
              <a:t>후  </a:t>
            </a:r>
            <a:r>
              <a:rPr lang="ko-KR" altLang="ko-KR" sz="1400" dirty="0" smtClean="0"/>
              <a:t>직접 등록</a:t>
            </a:r>
            <a:endParaRPr lang="en-US" altLang="ko-KR" sz="1400" dirty="0" smtClean="0"/>
          </a:p>
          <a:p>
            <a:pPr marL="179388" lvl="0" indent="-179388" defTabSz="912813">
              <a:lnSpc>
                <a:spcPct val="140000"/>
              </a:lnSpc>
              <a:buSzPct val="80000"/>
              <a:buNone/>
            </a:pPr>
            <a:endParaRPr kumimoji="0" lang="en-US" altLang="ko-KR" sz="1500" b="1" i="0" u="none" strike="noStrike" kern="0" cap="none" spc="0" normalizeH="0" baseline="0" noProof="0" dirty="0" smtClean="0">
              <a:ln>
                <a:noFill/>
              </a:ln>
              <a:solidFill>
                <a:schemeClr val="tx1"/>
              </a:solidFill>
              <a:effectLst/>
              <a:uLnTx/>
              <a:uFillTx/>
              <a:latin typeface="+mn-lt"/>
              <a:ea typeface="+mn-ea"/>
              <a:cs typeface="+mn-cs"/>
            </a:endParaRPr>
          </a:p>
          <a:p>
            <a:pPr marL="179388" marR="0" lvl="0" indent="-179388" algn="l" defTabSz="912813" rtl="0" eaLnBrk="1" fontAlgn="base" latinLnBrk="1" hangingPunct="1">
              <a:lnSpc>
                <a:spcPct val="140000"/>
              </a:lnSpc>
              <a:spcBef>
                <a:spcPct val="0"/>
              </a:spcBef>
              <a:spcAft>
                <a:spcPct val="0"/>
              </a:spcAft>
              <a:buClrTx/>
              <a:buSzPct val="80000"/>
              <a:buFont typeface="Arial" charset="0"/>
              <a:buChar char="►"/>
              <a:tabLst/>
              <a:defRPr/>
            </a:pPr>
            <a:endParaRPr kumimoji="0" lang="ko-KR" altLang="ko-KR" sz="15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1-2. VLSC </a:t>
            </a:r>
            <a:r>
              <a:rPr lang="ko-KR" altLang="ko-KR" dirty="0" smtClean="0"/>
              <a:t>사용자 등록</a:t>
            </a:r>
            <a:r>
              <a:rPr lang="en-US" altLang="ko-KR" dirty="0" smtClean="0"/>
              <a:t> – </a:t>
            </a:r>
            <a:r>
              <a:rPr lang="ko-KR" altLang="en-US" dirty="0" smtClean="0"/>
              <a:t>신규 가입</a:t>
            </a:r>
            <a:endParaRPr lang="ko-KR" altLang="en-US"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4</a:t>
            </a:fld>
            <a:endParaRPr lang="en-US" altLang="ko-KR"/>
          </a:p>
        </p:txBody>
      </p:sp>
      <p:pic>
        <p:nvPicPr>
          <p:cNvPr id="5" name="그림 4"/>
          <p:cNvPicPr/>
          <p:nvPr/>
        </p:nvPicPr>
        <p:blipFill>
          <a:blip r:embed="rId2" cstate="print"/>
          <a:srcRect/>
          <a:stretch>
            <a:fillRect/>
          </a:stretch>
        </p:blipFill>
        <p:spPr bwMode="auto">
          <a:xfrm>
            <a:off x="357158" y="1366843"/>
            <a:ext cx="4857763" cy="4776801"/>
          </a:xfrm>
          <a:prstGeom prst="rect">
            <a:avLst/>
          </a:prstGeom>
          <a:noFill/>
          <a:ln w="9525">
            <a:noFill/>
            <a:miter lim="800000"/>
            <a:headEnd/>
            <a:tailEnd/>
          </a:ln>
        </p:spPr>
      </p:pic>
      <p:sp>
        <p:nvSpPr>
          <p:cNvPr id="6" name="Rectangle 3"/>
          <p:cNvSpPr txBox="1">
            <a:spLocks noChangeArrowheads="1"/>
          </p:cNvSpPr>
          <p:nvPr/>
        </p:nvSpPr>
        <p:spPr bwMode="auto">
          <a:xfrm>
            <a:off x="5357818" y="1357298"/>
            <a:ext cx="3500463" cy="236988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179388" lvl="0" indent="-179388" defTabSz="912813">
              <a:lnSpc>
                <a:spcPct val="140000"/>
              </a:lnSpc>
              <a:buSzPct val="80000"/>
            </a:pPr>
            <a:r>
              <a:rPr lang="ko-KR" altLang="ko-KR" sz="1600" dirty="0"/>
              <a:t>지금 </a:t>
            </a:r>
            <a:r>
              <a:rPr lang="ko-KR" altLang="ko-KR" sz="1600" dirty="0" smtClean="0"/>
              <a:t>등록</a:t>
            </a:r>
            <a:endParaRPr lang="en-US" altLang="ko-KR" sz="1600" dirty="0" smtClean="0"/>
          </a:p>
          <a:p>
            <a:pPr marL="179388" lvl="0" indent="-179388" defTabSz="912813">
              <a:lnSpc>
                <a:spcPct val="140000"/>
              </a:lnSpc>
              <a:buSzPct val="80000"/>
            </a:pPr>
            <a:r>
              <a:rPr lang="ko-KR" altLang="ko-KR" sz="1600" dirty="0" smtClean="0"/>
              <a:t>전자 메일</a:t>
            </a:r>
            <a:r>
              <a:rPr lang="en-US" altLang="ko-KR" sz="1600" dirty="0" smtClean="0"/>
              <a:t> </a:t>
            </a:r>
            <a:r>
              <a:rPr lang="ko-KR" altLang="ko-KR" sz="1600" dirty="0" smtClean="0"/>
              <a:t>입력</a:t>
            </a:r>
            <a:r>
              <a:rPr lang="en-US" altLang="ko-KR" sz="1600" dirty="0" smtClean="0"/>
              <a:t> </a:t>
            </a:r>
            <a:r>
              <a:rPr lang="ko-KR" altLang="en-US" sz="1600" dirty="0" smtClean="0"/>
              <a:t>후</a:t>
            </a:r>
            <a:r>
              <a:rPr lang="en-US" altLang="ko-KR" sz="1600" dirty="0" smtClean="0"/>
              <a:t> submit</a:t>
            </a:r>
            <a:r>
              <a:rPr lang="ko-KR" altLang="ko-KR" sz="1600" dirty="0" smtClean="0"/>
              <a:t> 클릭</a:t>
            </a:r>
            <a:endParaRPr lang="en-US" altLang="ko-KR" sz="1600" dirty="0" smtClean="0"/>
          </a:p>
          <a:p>
            <a:pPr marL="179388" lvl="0" indent="-179388" defTabSz="912813">
              <a:lnSpc>
                <a:spcPct val="140000"/>
              </a:lnSpc>
              <a:buSzPct val="80000"/>
            </a:pPr>
            <a:r>
              <a:rPr lang="ko-KR" altLang="ko-KR" sz="1600" dirty="0"/>
              <a:t>사용자에게 확인 </a:t>
            </a:r>
            <a:r>
              <a:rPr lang="ko-KR" altLang="ko-KR" sz="1600" dirty="0" smtClean="0"/>
              <a:t>메일 전송</a:t>
            </a:r>
            <a:endParaRPr lang="en-US" altLang="ko-KR" sz="1600" dirty="0" smtClean="0"/>
          </a:p>
          <a:p>
            <a:pPr marL="179388" lvl="0" indent="-179388" defTabSz="912813">
              <a:lnSpc>
                <a:spcPct val="140000"/>
              </a:lnSpc>
              <a:buSzPct val="80000"/>
            </a:pPr>
            <a:r>
              <a:rPr lang="ko-KR" altLang="ko-KR" sz="1600" dirty="0"/>
              <a:t>확인 메일에 포함된 </a:t>
            </a:r>
            <a:r>
              <a:rPr lang="ko-KR" altLang="ko-KR" sz="1600" dirty="0" smtClean="0"/>
              <a:t>링크 클릭</a:t>
            </a:r>
            <a:endParaRPr lang="en-US" altLang="ko-KR" sz="1600" dirty="0" smtClean="0"/>
          </a:p>
          <a:p>
            <a:pPr marL="179388" lvl="0" indent="-179388" defTabSz="912813">
              <a:lnSpc>
                <a:spcPct val="140000"/>
              </a:lnSpc>
              <a:buSzPct val="80000"/>
            </a:pPr>
            <a:r>
              <a:rPr lang="en-US" altLang="ko-KR" sz="1600" dirty="0"/>
              <a:t>VLSC </a:t>
            </a:r>
            <a:r>
              <a:rPr lang="ko-KR" altLang="ko-KR" sz="1600" dirty="0" smtClean="0"/>
              <a:t>등록 </a:t>
            </a:r>
            <a:r>
              <a:rPr lang="ko-KR" altLang="ko-KR" sz="1600" dirty="0"/>
              <a:t>완료</a:t>
            </a:r>
          </a:p>
          <a:p>
            <a:pPr marL="179388" lvl="0" indent="-179388" defTabSz="912813">
              <a:lnSpc>
                <a:spcPct val="140000"/>
              </a:lnSpc>
              <a:buSzPct val="80000"/>
            </a:pPr>
            <a:endParaRPr kumimoji="0" lang="en-US" altLang="ko-KR" sz="1500" b="1" i="0" u="none" strike="noStrike" kern="0" cap="none" spc="0" normalizeH="0" baseline="0" noProof="0" dirty="0" smtClean="0">
              <a:ln>
                <a:noFill/>
              </a:ln>
              <a:solidFill>
                <a:schemeClr val="tx1"/>
              </a:solidFill>
              <a:effectLst/>
              <a:uLnTx/>
              <a:uFillTx/>
              <a:latin typeface="+mn-lt"/>
              <a:ea typeface="+mn-ea"/>
              <a:cs typeface="+mn-cs"/>
            </a:endParaRPr>
          </a:p>
          <a:p>
            <a:pPr marL="179388" marR="0" lvl="0" indent="-179388" algn="l" defTabSz="912813" rtl="0" eaLnBrk="1" fontAlgn="base" latinLnBrk="1" hangingPunct="1">
              <a:lnSpc>
                <a:spcPct val="140000"/>
              </a:lnSpc>
              <a:spcBef>
                <a:spcPct val="0"/>
              </a:spcBef>
              <a:spcAft>
                <a:spcPct val="0"/>
              </a:spcAft>
              <a:buClrTx/>
              <a:buSzPct val="80000"/>
              <a:buFont typeface="Arial" charset="0"/>
              <a:buChar char="►"/>
              <a:tabLst/>
              <a:defRPr/>
            </a:pPr>
            <a:endParaRPr kumimoji="0" lang="ko-KR" altLang="ko-KR" sz="15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1-2. VLSC </a:t>
            </a:r>
            <a:r>
              <a:rPr lang="ko-KR" altLang="ko-KR" dirty="0" smtClean="0"/>
              <a:t>사용자 등록</a:t>
            </a:r>
            <a:r>
              <a:rPr lang="en-US" altLang="ko-KR" dirty="0" smtClean="0"/>
              <a:t> – </a:t>
            </a:r>
            <a:r>
              <a:rPr lang="ko-KR" altLang="en-US" dirty="0" smtClean="0"/>
              <a:t>라이선</a:t>
            </a:r>
            <a:r>
              <a:rPr lang="ko-KR" altLang="en-US" dirty="0"/>
              <a:t>스</a:t>
            </a:r>
            <a:r>
              <a:rPr lang="ko-KR" altLang="en-US" dirty="0" smtClean="0"/>
              <a:t> 서명</a:t>
            </a:r>
            <a:endParaRPr lang="ko-KR" altLang="en-US"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5</a:t>
            </a:fld>
            <a:endParaRPr lang="en-US" altLang="ko-KR"/>
          </a:p>
        </p:txBody>
      </p:sp>
      <p:pic>
        <p:nvPicPr>
          <p:cNvPr id="5" name="그림 4"/>
          <p:cNvPicPr/>
          <p:nvPr/>
        </p:nvPicPr>
        <p:blipFill>
          <a:blip r:embed="rId2" cstate="print"/>
          <a:srcRect/>
          <a:stretch>
            <a:fillRect/>
          </a:stretch>
        </p:blipFill>
        <p:spPr bwMode="auto">
          <a:xfrm>
            <a:off x="357158" y="1284806"/>
            <a:ext cx="4929222" cy="4501648"/>
          </a:xfrm>
          <a:prstGeom prst="rect">
            <a:avLst/>
          </a:prstGeom>
          <a:noFill/>
          <a:ln w="9525">
            <a:noFill/>
            <a:miter lim="800000"/>
            <a:headEnd/>
            <a:tailEnd/>
          </a:ln>
        </p:spPr>
      </p:pic>
      <p:sp>
        <p:nvSpPr>
          <p:cNvPr id="6" name="Rectangle 3"/>
          <p:cNvSpPr txBox="1">
            <a:spLocks noChangeArrowheads="1"/>
          </p:cNvSpPr>
          <p:nvPr/>
        </p:nvSpPr>
        <p:spPr bwMode="auto">
          <a:xfrm>
            <a:off x="5429256" y="1357298"/>
            <a:ext cx="3429025" cy="32070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r>
              <a:rPr lang="en-US" altLang="ko-KR" sz="1600" dirty="0"/>
              <a:t>Open License </a:t>
            </a:r>
            <a:r>
              <a:rPr lang="ko-KR" altLang="en-US" sz="1600" dirty="0" err="1" smtClean="0"/>
              <a:t>미서명</a:t>
            </a:r>
            <a:r>
              <a:rPr lang="ko-KR" altLang="en-US" sz="1600" dirty="0" smtClean="0"/>
              <a:t> </a:t>
            </a:r>
            <a:r>
              <a:rPr lang="ko-KR" altLang="ko-KR" sz="1600" dirty="0" smtClean="0"/>
              <a:t>사용자</a:t>
            </a:r>
            <a:r>
              <a:rPr lang="en-US" altLang="ko-KR" sz="1600" dirty="0" smtClean="0"/>
              <a:t>: </a:t>
            </a:r>
            <a:r>
              <a:rPr lang="ko-KR" altLang="ko-KR" sz="1600" dirty="0" smtClean="0"/>
              <a:t> </a:t>
            </a:r>
            <a:r>
              <a:rPr lang="ko-KR" altLang="ko-KR" sz="1600" dirty="0"/>
              <a:t>로그인 시 </a:t>
            </a:r>
            <a:r>
              <a:rPr lang="ko-KR" altLang="ko-KR" sz="1600" dirty="0" smtClean="0"/>
              <a:t>서명</a:t>
            </a:r>
            <a:r>
              <a:rPr lang="en-US" altLang="ko-KR" sz="1600" dirty="0" smtClean="0"/>
              <a:t> </a:t>
            </a:r>
            <a:r>
              <a:rPr lang="ko-KR" altLang="ko-KR" sz="1600" dirty="0" smtClean="0"/>
              <a:t>알림 메시지 표시</a:t>
            </a:r>
            <a:endParaRPr lang="en-US" altLang="ko-KR" sz="1600" dirty="0" smtClean="0"/>
          </a:p>
          <a:p>
            <a:pPr>
              <a:buNone/>
            </a:pPr>
            <a:endParaRPr lang="ko-KR" altLang="ko-KR" sz="1600" dirty="0"/>
          </a:p>
          <a:p>
            <a:r>
              <a:rPr lang="en-US" altLang="ko-KR" sz="1600" dirty="0"/>
              <a:t>Open License Type, Country OF Usage, Language </a:t>
            </a:r>
            <a:r>
              <a:rPr lang="ko-KR" altLang="ko-KR" sz="1600" dirty="0"/>
              <a:t>선택</a:t>
            </a:r>
            <a:r>
              <a:rPr lang="en-US" altLang="ko-KR" sz="1600" dirty="0"/>
              <a:t> </a:t>
            </a:r>
            <a:r>
              <a:rPr lang="ko-KR" altLang="en-US" sz="1600" dirty="0" smtClean="0"/>
              <a:t>후 </a:t>
            </a:r>
            <a:r>
              <a:rPr lang="en-US" altLang="ko-KR" sz="1600" dirty="0" smtClean="0"/>
              <a:t>, </a:t>
            </a:r>
            <a:r>
              <a:rPr lang="en-US" altLang="ko-KR" sz="1600" dirty="0"/>
              <a:t>GO </a:t>
            </a:r>
            <a:endParaRPr lang="en-US" altLang="ko-KR" sz="1600" dirty="0" smtClean="0"/>
          </a:p>
          <a:p>
            <a:pPr>
              <a:buNone/>
            </a:pPr>
            <a:endParaRPr lang="ko-KR" altLang="ko-KR" sz="1600" dirty="0"/>
          </a:p>
          <a:p>
            <a:r>
              <a:rPr lang="ko-KR" altLang="ko-KR" sz="1600" dirty="0"/>
              <a:t>해당 라이선스 검토 후 사용자 이름 입력 후</a:t>
            </a:r>
            <a:r>
              <a:rPr lang="en-US" altLang="ko-KR" sz="1600" dirty="0"/>
              <a:t> I Accept </a:t>
            </a:r>
            <a:r>
              <a:rPr lang="ko-KR" altLang="ko-KR" sz="1600" dirty="0"/>
              <a:t>클릭</a:t>
            </a:r>
          </a:p>
          <a:p>
            <a:pPr marL="179388" lvl="0" indent="-179388" defTabSz="912813">
              <a:lnSpc>
                <a:spcPct val="140000"/>
              </a:lnSpc>
              <a:buSzPct val="80000"/>
            </a:pPr>
            <a:endParaRPr kumimoji="0" lang="en-US" altLang="ko-KR" sz="1500" b="1" i="0" u="none" strike="noStrike" kern="0" cap="none" spc="0" normalizeH="0" baseline="0" noProof="0" dirty="0" smtClean="0">
              <a:ln>
                <a:noFill/>
              </a:ln>
              <a:solidFill>
                <a:schemeClr val="tx1"/>
              </a:solidFill>
              <a:effectLst/>
              <a:uLnTx/>
              <a:uFillTx/>
              <a:latin typeface="+mn-lt"/>
              <a:ea typeface="+mn-ea"/>
              <a:cs typeface="+mn-cs"/>
            </a:endParaRPr>
          </a:p>
          <a:p>
            <a:pPr marL="179388" marR="0" lvl="0" indent="-179388" algn="l" defTabSz="912813" rtl="0" eaLnBrk="1" fontAlgn="base" latinLnBrk="1" hangingPunct="1">
              <a:lnSpc>
                <a:spcPct val="140000"/>
              </a:lnSpc>
              <a:spcBef>
                <a:spcPct val="0"/>
              </a:spcBef>
              <a:spcAft>
                <a:spcPct val="0"/>
              </a:spcAft>
              <a:buClrTx/>
              <a:buSzPct val="80000"/>
              <a:buFont typeface="Arial" charset="0"/>
              <a:buChar char="►"/>
              <a:tabLst/>
              <a:defRPr/>
            </a:pPr>
            <a:endParaRPr kumimoji="0" lang="ko-KR" altLang="ko-KR" sz="15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42988" y="549275"/>
            <a:ext cx="7939087" cy="615553"/>
          </a:xfrm>
        </p:spPr>
        <p:txBody>
          <a:bodyPr/>
          <a:lstStyle/>
          <a:p>
            <a:pPr lvl="0"/>
            <a:r>
              <a:rPr lang="en-US" altLang="ko-KR" dirty="0" smtClean="0"/>
              <a:t>1-3. </a:t>
            </a:r>
            <a:r>
              <a:rPr lang="ko-KR" altLang="ko-KR" dirty="0" smtClean="0"/>
              <a:t>제품 </a:t>
            </a:r>
            <a:r>
              <a:rPr lang="ko-KR" altLang="ko-KR" dirty="0"/>
              <a:t>다운로드</a:t>
            </a:r>
            <a:r>
              <a:rPr lang="en-US" altLang="ko-KR" dirty="0"/>
              <a:t> ( Digital by Choice ) </a:t>
            </a:r>
            <a:r>
              <a:rPr lang="ko-KR" altLang="ko-KR" dirty="0"/>
              <a:t/>
            </a:r>
            <a:br>
              <a:rPr lang="ko-KR" altLang="ko-KR" dirty="0"/>
            </a:br>
            <a:endParaRPr lang="ko-KR" altLang="en-US"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6</a:t>
            </a:fld>
            <a:endParaRPr lang="en-US" altLang="ko-KR"/>
          </a:p>
        </p:txBody>
      </p:sp>
      <p:pic>
        <p:nvPicPr>
          <p:cNvPr id="5" name="그림 4"/>
          <p:cNvPicPr/>
          <p:nvPr/>
        </p:nvPicPr>
        <p:blipFill>
          <a:blip r:embed="rId2" cstate="print"/>
          <a:srcRect/>
          <a:stretch>
            <a:fillRect/>
          </a:stretch>
        </p:blipFill>
        <p:spPr bwMode="auto">
          <a:xfrm>
            <a:off x="428596" y="1404937"/>
            <a:ext cx="4857784" cy="4167203"/>
          </a:xfrm>
          <a:prstGeom prst="rect">
            <a:avLst/>
          </a:prstGeom>
          <a:noFill/>
          <a:ln w="9525">
            <a:noFill/>
            <a:miter lim="800000"/>
            <a:headEnd/>
            <a:tailEnd/>
          </a:ln>
        </p:spPr>
      </p:pic>
      <p:sp>
        <p:nvSpPr>
          <p:cNvPr id="6" name="Rectangle 3"/>
          <p:cNvSpPr txBox="1">
            <a:spLocks noChangeArrowheads="1"/>
          </p:cNvSpPr>
          <p:nvPr/>
        </p:nvSpPr>
        <p:spPr bwMode="auto">
          <a:xfrm>
            <a:off x="5500694" y="1436414"/>
            <a:ext cx="3357587" cy="288078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r>
              <a:rPr lang="ko-KR" altLang="ko-KR" sz="1600" dirty="0"/>
              <a:t>시간 </a:t>
            </a:r>
            <a:r>
              <a:rPr lang="ko-KR" altLang="ko-KR" sz="1600" dirty="0" smtClean="0"/>
              <a:t>절약</a:t>
            </a:r>
            <a:r>
              <a:rPr lang="en-US" altLang="ko-KR" sz="1600" dirty="0" smtClean="0"/>
              <a:t> : </a:t>
            </a:r>
            <a:r>
              <a:rPr lang="ko-KR" altLang="ko-KR" sz="1600" dirty="0" smtClean="0"/>
              <a:t>디스크 </a:t>
            </a:r>
            <a:r>
              <a:rPr lang="ko-KR" altLang="ko-KR" sz="1600" dirty="0"/>
              <a:t>수신</a:t>
            </a:r>
            <a:r>
              <a:rPr lang="en-IE" altLang="ko-KR" sz="1600" dirty="0"/>
              <a:t>, </a:t>
            </a:r>
            <a:r>
              <a:rPr lang="ko-KR" altLang="ko-KR" sz="1600" dirty="0"/>
              <a:t>분류</a:t>
            </a:r>
            <a:r>
              <a:rPr lang="en-IE" altLang="ko-KR" sz="1600" dirty="0"/>
              <a:t>, </a:t>
            </a:r>
            <a:r>
              <a:rPr lang="ko-KR" altLang="ko-KR" sz="1600" dirty="0"/>
              <a:t>배포</a:t>
            </a:r>
            <a:r>
              <a:rPr lang="en-IE" altLang="ko-KR" sz="1600" dirty="0"/>
              <a:t>, </a:t>
            </a:r>
            <a:r>
              <a:rPr lang="ko-KR" altLang="ko-KR" sz="1600" dirty="0"/>
              <a:t>보관 </a:t>
            </a:r>
            <a:r>
              <a:rPr lang="ko-KR" altLang="en-US" sz="1600" dirty="0" smtClean="0"/>
              <a:t>등의 절차 간소화</a:t>
            </a:r>
            <a:endParaRPr lang="ko-KR" altLang="ko-KR" sz="1600" dirty="0"/>
          </a:p>
          <a:p>
            <a:r>
              <a:rPr lang="ko-KR" altLang="ko-KR" sz="1600" dirty="0"/>
              <a:t>보다 빠른 소프트웨어 업데이트 액세스 </a:t>
            </a:r>
            <a:r>
              <a:rPr lang="en-US" altLang="ko-KR" sz="1600" dirty="0" smtClean="0"/>
              <a:t>: </a:t>
            </a:r>
            <a:r>
              <a:rPr lang="ko-KR" altLang="ko-KR" sz="1600" dirty="0" smtClean="0"/>
              <a:t>다운로드 </a:t>
            </a:r>
            <a:r>
              <a:rPr lang="ko-KR" altLang="ko-KR" sz="1600" dirty="0"/>
              <a:t>센터에 소프트웨어 업데이트가 게시되면 즉시 </a:t>
            </a:r>
            <a:r>
              <a:rPr lang="ko-KR" altLang="ko-KR" sz="1600" dirty="0" smtClean="0"/>
              <a:t>다운로드</a:t>
            </a:r>
            <a:r>
              <a:rPr lang="en-US" altLang="ko-KR" sz="1600" dirty="0" smtClean="0"/>
              <a:t> </a:t>
            </a:r>
            <a:r>
              <a:rPr lang="ko-KR" altLang="en-US" sz="1600" dirty="0" smtClean="0"/>
              <a:t>가능</a:t>
            </a:r>
            <a:r>
              <a:rPr lang="en-US" altLang="ko-KR" sz="1600" dirty="0" smtClean="0"/>
              <a:t>.</a:t>
            </a:r>
            <a:r>
              <a:rPr lang="ko-KR" altLang="ko-KR" sz="1600" dirty="0" smtClean="0"/>
              <a:t> </a:t>
            </a:r>
            <a:endParaRPr lang="en-US" altLang="ko-KR" sz="1600" dirty="0" smtClean="0"/>
          </a:p>
          <a:p>
            <a:pPr>
              <a:buNone/>
            </a:pPr>
            <a:r>
              <a:rPr kumimoji="0" lang="en-US" altLang="ko-KR" sz="1600" b="1" i="0" u="none" strike="noStrike" kern="0" cap="none" spc="0" normalizeH="0" baseline="0" noProof="0" dirty="0">
                <a:ln>
                  <a:noFill/>
                </a:ln>
                <a:solidFill>
                  <a:schemeClr val="tx1"/>
                </a:solidFill>
                <a:effectLst/>
                <a:uLnTx/>
                <a:uFillTx/>
                <a:latin typeface="+mn-lt"/>
                <a:ea typeface="+mn-ea"/>
                <a:cs typeface="+mn-cs"/>
              </a:rPr>
              <a:t> </a:t>
            </a:r>
            <a:endParaRPr kumimoji="0" lang="en-US" altLang="ko-KR" sz="1600" b="1" i="0" u="none" strike="noStrike" kern="0" cap="none" spc="0" normalizeH="0" baseline="0" noProof="0" dirty="0" smtClean="0">
              <a:ln>
                <a:noFill/>
              </a:ln>
              <a:solidFill>
                <a:schemeClr val="tx1"/>
              </a:solidFill>
              <a:effectLst/>
              <a:uLnTx/>
              <a:uFillTx/>
              <a:latin typeface="+mn-lt"/>
              <a:ea typeface="+mn-ea"/>
              <a:cs typeface="+mn-cs"/>
            </a:endParaRPr>
          </a:p>
          <a:p>
            <a:pPr>
              <a:buFont typeface="Arial" charset="0"/>
              <a:buChar char="•"/>
            </a:pPr>
            <a:r>
              <a:rPr lang="ko-KR" altLang="ko-KR" sz="1600" dirty="0" smtClean="0"/>
              <a:t>메뉴</a:t>
            </a:r>
            <a:r>
              <a:rPr lang="en-US" altLang="ko-KR" sz="1600" dirty="0" smtClean="0"/>
              <a:t> </a:t>
            </a:r>
            <a:r>
              <a:rPr lang="en-US" altLang="ko-KR" sz="1600" dirty="0"/>
              <a:t>-&gt; </a:t>
            </a:r>
            <a:r>
              <a:rPr lang="ko-KR" altLang="ko-KR" sz="1600" dirty="0"/>
              <a:t>소프트웨어</a:t>
            </a:r>
            <a:r>
              <a:rPr lang="en-US" altLang="ko-KR" sz="1600" dirty="0"/>
              <a:t> -&gt; </a:t>
            </a:r>
            <a:r>
              <a:rPr lang="ko-KR" altLang="ko-KR" sz="1600" dirty="0"/>
              <a:t>사용 가능한 다운로드 선택</a:t>
            </a:r>
            <a:r>
              <a:rPr lang="en-US" altLang="ko-KR" sz="1600" dirty="0"/>
              <a:t> -&gt; </a:t>
            </a:r>
            <a:r>
              <a:rPr lang="ko-KR" altLang="ko-KR" sz="1600" dirty="0"/>
              <a:t>원하는 제품 </a:t>
            </a:r>
            <a:r>
              <a:rPr lang="ko-KR" altLang="ko-KR" sz="1600" dirty="0" smtClean="0"/>
              <a:t>선택</a:t>
            </a:r>
            <a:endParaRPr lang="ko-KR" altLang="ko-K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1-3. </a:t>
            </a:r>
            <a:r>
              <a:rPr lang="ko-KR" altLang="ko-KR" dirty="0" smtClean="0"/>
              <a:t>제품 다운로드</a:t>
            </a:r>
            <a:r>
              <a:rPr lang="en-US" altLang="ko-KR" dirty="0" smtClean="0"/>
              <a:t> ( Digital by Choice )</a:t>
            </a:r>
            <a:endParaRPr lang="ko-KR" altLang="en-US"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7</a:t>
            </a:fld>
            <a:endParaRPr lang="en-US" altLang="ko-KR"/>
          </a:p>
        </p:txBody>
      </p:sp>
      <p:pic>
        <p:nvPicPr>
          <p:cNvPr id="5" name="그림 4"/>
          <p:cNvPicPr/>
          <p:nvPr/>
        </p:nvPicPr>
        <p:blipFill>
          <a:blip r:embed="rId2" cstate="print"/>
          <a:srcRect/>
          <a:stretch>
            <a:fillRect/>
          </a:stretch>
        </p:blipFill>
        <p:spPr bwMode="auto">
          <a:xfrm>
            <a:off x="390519" y="1196674"/>
            <a:ext cx="5038737" cy="4732656"/>
          </a:xfrm>
          <a:prstGeom prst="rect">
            <a:avLst/>
          </a:prstGeom>
          <a:noFill/>
          <a:ln w="9525">
            <a:noFill/>
            <a:miter lim="800000"/>
            <a:headEnd/>
            <a:tailEnd/>
          </a:ln>
        </p:spPr>
      </p:pic>
      <p:sp>
        <p:nvSpPr>
          <p:cNvPr id="6" name="Rectangle 3"/>
          <p:cNvSpPr txBox="1">
            <a:spLocks noChangeArrowheads="1"/>
          </p:cNvSpPr>
          <p:nvPr/>
        </p:nvSpPr>
        <p:spPr bwMode="auto">
          <a:xfrm>
            <a:off x="5715008" y="1357298"/>
            <a:ext cx="3143273" cy="271458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marL="179388" indent="-179388" defTabSz="912813">
              <a:lnSpc>
                <a:spcPct val="140000"/>
              </a:lnSpc>
              <a:buSzPct val="80000"/>
            </a:pPr>
            <a:r>
              <a:rPr lang="ko-KR" altLang="ko-KR" sz="1600" dirty="0" err="1"/>
              <a:t>드롭다운</a:t>
            </a:r>
            <a:r>
              <a:rPr lang="ko-KR" altLang="ko-KR" sz="1600" dirty="0"/>
              <a:t> 목록을 사용하여 다운로드 언어를 선택합니다</a:t>
            </a:r>
          </a:p>
          <a:p>
            <a:pPr marL="179388" indent="-179388" defTabSz="912813">
              <a:lnSpc>
                <a:spcPct val="140000"/>
              </a:lnSpc>
              <a:buSzPct val="80000"/>
            </a:pPr>
            <a:r>
              <a:rPr lang="ko-KR" altLang="ko-KR" sz="1600" dirty="0"/>
              <a:t>운영 체제의 비트 크기를 선택합니다</a:t>
            </a:r>
            <a:r>
              <a:rPr lang="en-US" altLang="ko-KR" sz="1600" dirty="0"/>
              <a:t>.</a:t>
            </a:r>
            <a:endParaRPr lang="ko-KR" altLang="ko-KR" sz="1600" dirty="0"/>
          </a:p>
          <a:p>
            <a:pPr marL="179388" indent="-179388" defTabSz="912813">
              <a:lnSpc>
                <a:spcPct val="140000"/>
              </a:lnSpc>
              <a:buSzPct val="80000"/>
            </a:pPr>
            <a:r>
              <a:rPr lang="en-US" altLang="ko-KR" sz="1600" dirty="0"/>
              <a:t>ISP(</a:t>
            </a:r>
            <a:r>
              <a:rPr lang="ko-KR" altLang="ko-KR" sz="1600" dirty="0"/>
              <a:t>인터넷 서비스 공급자</a:t>
            </a:r>
            <a:r>
              <a:rPr lang="en-US" altLang="ko-KR" sz="1600" dirty="0"/>
              <a:t>)</a:t>
            </a:r>
            <a:r>
              <a:rPr lang="ko-KR" altLang="ko-KR" sz="1600" dirty="0"/>
              <a:t>의 연결 속도를 선택합니다</a:t>
            </a:r>
          </a:p>
          <a:p>
            <a:pPr marL="179388" lvl="0" indent="-179388" defTabSz="912813">
              <a:lnSpc>
                <a:spcPct val="140000"/>
              </a:lnSpc>
              <a:buSzPct val="80000"/>
            </a:pPr>
            <a:endParaRPr kumimoji="0" lang="en-US" altLang="ko-KR" sz="1500" b="1" i="0" u="none" strike="noStrike" kern="0" cap="none" spc="0" normalizeH="0" baseline="0" noProof="0" dirty="0" smtClean="0">
              <a:ln>
                <a:noFill/>
              </a:ln>
              <a:solidFill>
                <a:schemeClr val="tx1"/>
              </a:solidFill>
              <a:effectLst/>
              <a:uLnTx/>
              <a:uFillTx/>
              <a:latin typeface="+mn-lt"/>
              <a:ea typeface="+mn-ea"/>
              <a:cs typeface="+mn-cs"/>
            </a:endParaRPr>
          </a:p>
          <a:p>
            <a:pPr marL="179388" marR="0" lvl="0" indent="-179388" algn="l" defTabSz="912813" rtl="0" eaLnBrk="1" fontAlgn="base" latinLnBrk="1" hangingPunct="1">
              <a:lnSpc>
                <a:spcPct val="140000"/>
              </a:lnSpc>
              <a:spcBef>
                <a:spcPct val="0"/>
              </a:spcBef>
              <a:spcAft>
                <a:spcPct val="0"/>
              </a:spcAft>
              <a:buClrTx/>
              <a:buSzPct val="80000"/>
              <a:buFont typeface="Arial" charset="0"/>
              <a:buChar char="►"/>
              <a:tabLst/>
              <a:defRPr/>
            </a:pPr>
            <a:endParaRPr kumimoji="0" lang="ko-KR" altLang="ko-KR" sz="15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1-3. </a:t>
            </a:r>
            <a:r>
              <a:rPr lang="ko-KR" altLang="ko-KR" dirty="0" smtClean="0"/>
              <a:t>제품 다운로드</a:t>
            </a:r>
            <a:r>
              <a:rPr lang="en-US" altLang="ko-KR" dirty="0" smtClean="0"/>
              <a:t> ( Digital by Choice )</a:t>
            </a:r>
            <a:endParaRPr lang="ko-KR" altLang="en-US"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8</a:t>
            </a:fld>
            <a:endParaRPr lang="en-US" altLang="ko-KR"/>
          </a:p>
        </p:txBody>
      </p:sp>
      <p:pic>
        <p:nvPicPr>
          <p:cNvPr id="5" name="그림 4"/>
          <p:cNvPicPr/>
          <p:nvPr/>
        </p:nvPicPr>
        <p:blipFill>
          <a:blip r:embed="rId2" cstate="print"/>
          <a:srcRect/>
          <a:stretch>
            <a:fillRect/>
          </a:stretch>
        </p:blipFill>
        <p:spPr bwMode="auto">
          <a:xfrm>
            <a:off x="428596" y="1314230"/>
            <a:ext cx="5110175" cy="4186472"/>
          </a:xfrm>
          <a:prstGeom prst="rect">
            <a:avLst/>
          </a:prstGeom>
          <a:noFill/>
          <a:ln w="9525">
            <a:noFill/>
            <a:miter lim="800000"/>
            <a:headEnd/>
            <a:tailEnd/>
          </a:ln>
        </p:spPr>
      </p:pic>
      <p:sp>
        <p:nvSpPr>
          <p:cNvPr id="6" name="Rectangle 3"/>
          <p:cNvSpPr txBox="1">
            <a:spLocks noChangeArrowheads="1"/>
          </p:cNvSpPr>
          <p:nvPr/>
        </p:nvSpPr>
        <p:spPr bwMode="auto">
          <a:xfrm>
            <a:off x="5715008" y="1436414"/>
            <a:ext cx="3143273" cy="224061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r>
              <a:rPr lang="ko-KR" altLang="ko-KR" sz="1600" dirty="0"/>
              <a:t>다운로드 방법을 다운로드 관리자나 웹 브라우저 중에서 </a:t>
            </a:r>
            <a:r>
              <a:rPr lang="ko-KR" altLang="ko-KR" sz="1600" dirty="0" smtClean="0"/>
              <a:t>선택합니다</a:t>
            </a:r>
            <a:endParaRPr lang="en-US" altLang="ko-KR" sz="1600" dirty="0" smtClean="0"/>
          </a:p>
          <a:p>
            <a:r>
              <a:rPr lang="ko-KR" altLang="ko-KR" sz="1600" dirty="0"/>
              <a:t>간편한 설치와 시간 절약 기능은 물론 다운로드 프로세스 중단 시 자동 다시 시작 기능을 이용하려면 다운로드 관리자를 사용하십시오</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1-3. </a:t>
            </a:r>
            <a:r>
              <a:rPr lang="ko-KR" altLang="ko-KR" dirty="0" smtClean="0"/>
              <a:t>제품 다운로드</a:t>
            </a:r>
            <a:r>
              <a:rPr lang="en-US" altLang="ko-KR" dirty="0" smtClean="0"/>
              <a:t> ( Digital by Choice )</a:t>
            </a:r>
            <a:endParaRPr lang="ko-KR" altLang="en-US" dirty="0"/>
          </a:p>
        </p:txBody>
      </p:sp>
      <p:sp>
        <p:nvSpPr>
          <p:cNvPr id="4" name="슬라이드 번호 개체 틀 3"/>
          <p:cNvSpPr>
            <a:spLocks noGrp="1"/>
          </p:cNvSpPr>
          <p:nvPr>
            <p:ph type="sldNum" sz="quarter" idx="10"/>
          </p:nvPr>
        </p:nvSpPr>
        <p:spPr/>
        <p:txBody>
          <a:bodyPr/>
          <a:lstStyle/>
          <a:p>
            <a:fld id="{DF4DF0E3-59DB-4DDB-B733-9B78E5459AF3}" type="slidenum">
              <a:rPr lang="en-US" altLang="ko-KR" smtClean="0"/>
              <a:pPr/>
              <a:t>9</a:t>
            </a:fld>
            <a:endParaRPr lang="en-US" altLang="ko-KR"/>
          </a:p>
        </p:txBody>
      </p:sp>
      <p:sp>
        <p:nvSpPr>
          <p:cNvPr id="9" name="Rectangle 3"/>
          <p:cNvSpPr txBox="1">
            <a:spLocks noChangeArrowheads="1"/>
          </p:cNvSpPr>
          <p:nvPr/>
        </p:nvSpPr>
        <p:spPr bwMode="auto">
          <a:xfrm>
            <a:off x="5292080" y="1214422"/>
            <a:ext cx="3494763" cy="35209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r>
              <a:rPr lang="en-US" altLang="ko-KR" sz="1600" dirty="0" smtClean="0"/>
              <a:t>"</a:t>
            </a:r>
            <a:r>
              <a:rPr lang="en-US" altLang="ko-KR" sz="1600" dirty="0"/>
              <a:t>ActiveX </a:t>
            </a:r>
            <a:r>
              <a:rPr lang="ko-KR" altLang="ko-KR" sz="1600" dirty="0"/>
              <a:t>컨트롤</a:t>
            </a:r>
            <a:r>
              <a:rPr lang="en-US" altLang="ko-KR" sz="1600" dirty="0"/>
              <a:t>..."</a:t>
            </a:r>
            <a:r>
              <a:rPr lang="ko-KR" altLang="ko-KR" sz="1600" dirty="0"/>
              <a:t>을 설치하라는 메시지가 </a:t>
            </a:r>
            <a:r>
              <a:rPr lang="ko-KR" altLang="ko-KR" sz="1600" dirty="0" smtClean="0"/>
              <a:t>표시</a:t>
            </a:r>
            <a:r>
              <a:rPr lang="ko-KR" altLang="en-US" sz="1600" dirty="0" smtClean="0"/>
              <a:t>되면 </a:t>
            </a:r>
            <a:r>
              <a:rPr lang="ko-KR" altLang="ko-KR" sz="1600" dirty="0" smtClean="0"/>
              <a:t>정보 </a:t>
            </a:r>
            <a:r>
              <a:rPr lang="ko-KR" altLang="ko-KR" sz="1600" dirty="0"/>
              <a:t>표시줄을 </a:t>
            </a:r>
            <a:r>
              <a:rPr lang="ko-KR" altLang="ko-KR" sz="1600" dirty="0" smtClean="0"/>
              <a:t>클릭</a:t>
            </a:r>
            <a:r>
              <a:rPr lang="ko-KR" altLang="en-US" sz="1600" dirty="0" smtClean="0"/>
              <a:t>하여</a:t>
            </a:r>
            <a:r>
              <a:rPr lang="ko-KR" altLang="ko-KR" sz="1600" dirty="0" smtClean="0"/>
              <a:t> 설치</a:t>
            </a:r>
            <a:endParaRPr lang="en-US" altLang="ko-KR" sz="1600" dirty="0" smtClean="0"/>
          </a:p>
          <a:p>
            <a:endParaRPr lang="en-US" altLang="ko-KR" sz="1600" dirty="0" smtClean="0"/>
          </a:p>
          <a:p>
            <a:r>
              <a:rPr lang="ko-KR" altLang="ko-KR" sz="1600" dirty="0" smtClean="0"/>
              <a:t>다운로드 관리자 설치</a:t>
            </a:r>
            <a:endParaRPr lang="en-US" altLang="ko-KR" sz="1600" dirty="0" smtClean="0"/>
          </a:p>
          <a:p>
            <a:endParaRPr lang="en-US" altLang="ko-KR" sz="1600" dirty="0" smtClean="0"/>
          </a:p>
          <a:p>
            <a:r>
              <a:rPr lang="ko-KR" altLang="ko-KR" sz="1600" dirty="0" smtClean="0"/>
              <a:t>다른 </a:t>
            </a:r>
            <a:r>
              <a:rPr lang="ko-KR" altLang="ko-KR" sz="1600" dirty="0"/>
              <a:t>이름으로 저장 대화 </a:t>
            </a:r>
            <a:r>
              <a:rPr lang="ko-KR" altLang="ko-KR" sz="1600" dirty="0" smtClean="0"/>
              <a:t>상자</a:t>
            </a:r>
            <a:r>
              <a:rPr lang="en-US" altLang="ko-KR" sz="1600" dirty="0" smtClean="0"/>
              <a:t> : </a:t>
            </a:r>
            <a:r>
              <a:rPr lang="ko-KR" altLang="ko-KR" sz="1600" dirty="0" smtClean="0"/>
              <a:t>다운로드를 </a:t>
            </a:r>
            <a:r>
              <a:rPr lang="ko-KR" altLang="ko-KR" sz="1600" dirty="0"/>
              <a:t>저장할 </a:t>
            </a:r>
            <a:r>
              <a:rPr lang="ko-KR" altLang="ko-KR" sz="1600" dirty="0" smtClean="0"/>
              <a:t>위치 선택</a:t>
            </a:r>
            <a:r>
              <a:rPr lang="en-US" altLang="ko-KR" sz="1600" dirty="0" smtClean="0"/>
              <a:t> </a:t>
            </a:r>
            <a:r>
              <a:rPr lang="ko-KR" altLang="en-US" sz="1600" dirty="0" smtClean="0"/>
              <a:t>후 </a:t>
            </a:r>
            <a:r>
              <a:rPr lang="ko-KR" altLang="ko-KR" sz="1600" dirty="0" smtClean="0"/>
              <a:t>저장을 선택</a:t>
            </a:r>
            <a:r>
              <a:rPr lang="en-US" altLang="ko-KR" sz="1600" dirty="0"/>
              <a:t/>
            </a:r>
            <a:br>
              <a:rPr lang="en-US" altLang="ko-KR" sz="1600" dirty="0"/>
            </a:br>
            <a:endParaRPr lang="ko-KR" altLang="ko-KR" sz="1600" dirty="0"/>
          </a:p>
          <a:p>
            <a:endParaRPr lang="en-US" altLang="ko-KR" sz="1600" dirty="0" smtClean="0"/>
          </a:p>
        </p:txBody>
      </p:sp>
      <p:pic>
        <p:nvPicPr>
          <p:cNvPr id="846851" name="Picture 3"/>
          <p:cNvPicPr>
            <a:picLocks noChangeAspect="1" noChangeArrowheads="1"/>
          </p:cNvPicPr>
          <p:nvPr/>
        </p:nvPicPr>
        <p:blipFill>
          <a:blip r:embed="rId2" cstate="print"/>
          <a:srcRect/>
          <a:stretch>
            <a:fillRect/>
          </a:stretch>
        </p:blipFill>
        <p:spPr bwMode="auto">
          <a:xfrm>
            <a:off x="428596" y="1130667"/>
            <a:ext cx="4214842" cy="4941539"/>
          </a:xfrm>
          <a:prstGeom prst="rect">
            <a:avLst/>
          </a:prstGeom>
          <a:noFill/>
          <a:ln w="9525" cap="flat" cmpd="sng" algn="ctr">
            <a:noFill/>
            <a:prstDash val="solid"/>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sbck_master3">
  <a:themeElements>
    <a:clrScheme name="1_sbko 1">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1_sbk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33450" rtl="0" eaLnBrk="1" fontAlgn="base" latinLnBrk="1" hangingPunct="1">
          <a:lnSpc>
            <a:spcPct val="130000"/>
          </a:lnSpc>
          <a:spcBef>
            <a:spcPct val="0"/>
          </a:spcBef>
          <a:spcAft>
            <a:spcPct val="0"/>
          </a:spcAft>
          <a:buClrTx/>
          <a:buSzTx/>
          <a:buFont typeface="Arial" charset="0"/>
          <a:buChar char="►"/>
          <a:tabLst/>
          <a:defRPr kumimoji="1" lang="ko-KR" altLang="en-US" sz="800" b="1" i="0" u="none" strike="noStrike" cap="none" normalizeH="0" baseline="0" smtClean="0">
            <a:ln>
              <a:noFill/>
            </a:ln>
            <a:solidFill>
              <a:schemeClr val="tx1"/>
            </a:solidFill>
            <a:effectLst/>
            <a:latin typeface="Arial" charset="0"/>
            <a:ea typeface="굴림"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33450" rtl="0" eaLnBrk="1" fontAlgn="base" latinLnBrk="1" hangingPunct="1">
          <a:lnSpc>
            <a:spcPct val="130000"/>
          </a:lnSpc>
          <a:spcBef>
            <a:spcPct val="0"/>
          </a:spcBef>
          <a:spcAft>
            <a:spcPct val="0"/>
          </a:spcAft>
          <a:buClrTx/>
          <a:buSzTx/>
          <a:buFont typeface="Arial" charset="0"/>
          <a:buChar char="►"/>
          <a:tabLst/>
          <a:defRPr kumimoji="1" lang="ko-KR" altLang="en-US" sz="800" b="1" i="0" u="none" strike="noStrike" cap="none" normalizeH="0" baseline="0" smtClean="0">
            <a:ln>
              <a:noFill/>
            </a:ln>
            <a:solidFill>
              <a:schemeClr val="tx1"/>
            </a:solidFill>
            <a:effectLst/>
            <a:latin typeface="Arial" charset="0"/>
            <a:ea typeface="굴림" charset="-127"/>
          </a:defRPr>
        </a:defPPr>
      </a:lstStyle>
    </a:lnDef>
  </a:objectDefaults>
  <a:extraClrSchemeLst>
    <a:extraClrScheme>
      <a:clrScheme name="1_sbko 1">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clrMap bg1="lt1" tx1="dk1" bg2="lt2" tx2="dk2" accent1="accent1" accent2="accent2" accent3="accent3" accent4="accent4" accent5="accent5" accent6="accent6" hlink="hlink" folHlink="folHlink"/>
    </a:extraClrScheme>
    <a:extraClrScheme>
      <a:clrScheme name="1_sbko 2">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sbko 3">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000000"/>
        </a:folHlink>
      </a:clrScheme>
      <a:clrMap bg1="lt1" tx1="dk1" bg2="lt2" tx2="dk2" accent1="accent1" accent2="accent2" accent3="accent3" accent4="accent4" accent5="accent5" accent6="accent6" hlink="hlink" folHlink="folHlink"/>
    </a:extraClrScheme>
    <a:extraClrScheme>
      <a:clrScheme name="1_sbko 4">
        <a:dk1>
          <a:srgbClr val="000000"/>
        </a:dk1>
        <a:lt1>
          <a:srgbClr val="FFFFFF"/>
        </a:lt1>
        <a:dk2>
          <a:srgbClr val="0000FE"/>
        </a:dk2>
        <a:lt2>
          <a:srgbClr val="000000"/>
        </a:lt2>
        <a:accent1>
          <a:srgbClr val="6598FF"/>
        </a:accent1>
        <a:accent2>
          <a:srgbClr val="FF8700"/>
        </a:accent2>
        <a:accent3>
          <a:srgbClr val="FFFFFF"/>
        </a:accent3>
        <a:accent4>
          <a:srgbClr val="000000"/>
        </a:accent4>
        <a:accent5>
          <a:srgbClr val="B8CAFF"/>
        </a:accent5>
        <a:accent6>
          <a:srgbClr val="E77A00"/>
        </a:accent6>
        <a:hlink>
          <a:srgbClr val="33CB33"/>
        </a:hlink>
        <a:folHlink>
          <a:srgbClr val="0000FE"/>
        </a:folHlink>
      </a:clrScheme>
      <a:clrMap bg1="lt1" tx1="dk1" bg2="lt2" tx2="dk2" accent1="accent1" accent2="accent2" accent3="accent3" accent4="accent4" accent5="accent5" accent6="accent6" hlink="hlink" folHlink="folHlink"/>
    </a:extraClrScheme>
    <a:extraClrScheme>
      <a:clrScheme name="1_sbko 5">
        <a:dk1>
          <a:srgbClr val="000000"/>
        </a:dk1>
        <a:lt1>
          <a:srgbClr val="FFFFFF"/>
        </a:lt1>
        <a:dk2>
          <a:srgbClr val="0000FE"/>
        </a:dk2>
        <a:lt2>
          <a:srgbClr val="000000"/>
        </a:lt2>
        <a:accent1>
          <a:srgbClr val="6598FF"/>
        </a:accent1>
        <a:accent2>
          <a:srgbClr val="FEFB00"/>
        </a:accent2>
        <a:accent3>
          <a:srgbClr val="FFFFFF"/>
        </a:accent3>
        <a:accent4>
          <a:srgbClr val="000000"/>
        </a:accent4>
        <a:accent5>
          <a:srgbClr val="B8CAFF"/>
        </a:accent5>
        <a:accent6>
          <a:srgbClr val="E6E300"/>
        </a:accent6>
        <a:hlink>
          <a:srgbClr val="33CB33"/>
        </a:hlink>
        <a:folHlink>
          <a:srgbClr val="0000FE"/>
        </a:folHlink>
      </a:clrScheme>
      <a:clrMap bg1="lt1" tx1="dk1" bg2="lt2" tx2="dk2" accent1="accent1" accent2="accent2" accent3="accent3" accent4="accent4" accent5="accent5" accent6="accent6" hlink="hlink" folHlink="folHlink"/>
    </a:extraClrScheme>
    <a:extraClrScheme>
      <a:clrScheme name="1_sbko 6">
        <a:dk1>
          <a:srgbClr val="6598FF"/>
        </a:dk1>
        <a:lt1>
          <a:srgbClr val="FFFFFF"/>
        </a:lt1>
        <a:dk2>
          <a:srgbClr val="000000"/>
        </a:dk2>
        <a:lt2>
          <a:srgbClr val="FEFB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F8700"/>
        </a:folHlink>
      </a:clrScheme>
      <a:clrMap bg1="dk2" tx1="lt1" bg2="dk1" tx2="lt2" accent1="accent1" accent2="accent2" accent3="accent3" accent4="accent4" accent5="accent5" accent6="accent6" hlink="hlink" folHlink="folHlink"/>
    </a:extraClrScheme>
    <a:extraClrScheme>
      <a:clrScheme name="1_sbko 7">
        <a:dk1>
          <a:srgbClr val="000000"/>
        </a:dk1>
        <a:lt1>
          <a:srgbClr val="FFFFFF"/>
        </a:lt1>
        <a:dk2>
          <a:srgbClr val="000000"/>
        </a:dk2>
        <a:lt2>
          <a:srgbClr val="FEFB00"/>
        </a:lt2>
        <a:accent1>
          <a:srgbClr val="0000FE"/>
        </a:accent1>
        <a:accent2>
          <a:srgbClr val="6598FF"/>
        </a:accent2>
        <a:accent3>
          <a:srgbClr val="AAAAAA"/>
        </a:accent3>
        <a:accent4>
          <a:srgbClr val="DADADA"/>
        </a:accent4>
        <a:accent5>
          <a:srgbClr val="AAAAFE"/>
        </a:accent5>
        <a:accent6>
          <a:srgbClr val="5B89E7"/>
        </a:accent6>
        <a:hlink>
          <a:srgbClr val="33CB33"/>
        </a:hlink>
        <a:folHlink>
          <a:srgbClr val="FEFB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sbck_master3</Template>
  <TotalTime>540</TotalTime>
  <Words>408</Words>
  <Application>Microsoft Office PowerPoint</Application>
  <PresentationFormat>화면 슬라이드 쇼(4:3)</PresentationFormat>
  <Paragraphs>72</Paragraphs>
  <Slides>13</Slides>
  <Notes>0</Notes>
  <HiddenSlides>0</HiddenSlides>
  <MMClips>0</MMClips>
  <ScaleCrop>false</ScaleCrop>
  <HeadingPairs>
    <vt:vector size="4" baseType="variant">
      <vt:variant>
        <vt:lpstr>테마</vt:lpstr>
      </vt:variant>
      <vt:variant>
        <vt:i4>1</vt:i4>
      </vt:variant>
      <vt:variant>
        <vt:lpstr>슬라이드 제목</vt:lpstr>
      </vt:variant>
      <vt:variant>
        <vt:i4>13</vt:i4>
      </vt:variant>
    </vt:vector>
  </HeadingPairs>
  <TitlesOfParts>
    <vt:vector size="14" baseType="lpstr">
      <vt:lpstr>sbck_master3</vt:lpstr>
      <vt:lpstr>&lt;VLSC Media Download&gt;</vt:lpstr>
      <vt:lpstr>1-1. VLSC 소개 </vt:lpstr>
      <vt:lpstr>1-2. VLSC 사용자 등록 </vt:lpstr>
      <vt:lpstr>1-2. VLSC 사용자 등록 – 신규 가입</vt:lpstr>
      <vt:lpstr>1-2. VLSC 사용자 등록 – 라이선스 서명</vt:lpstr>
      <vt:lpstr>1-3. 제품 다운로드 ( Digital by Choice )  </vt:lpstr>
      <vt:lpstr>1-3. 제품 다운로드 ( Digital by Choice )</vt:lpstr>
      <vt:lpstr>1-3. 제품 다운로드 ( Digital by Choice )</vt:lpstr>
      <vt:lpstr>1-3. 제품 다운로드 ( Digital by Choice )</vt:lpstr>
      <vt:lpstr>1-4. 제품 온라인 직접 구매</vt:lpstr>
      <vt:lpstr>1-4. 제품 온라인 직접 구매</vt:lpstr>
      <vt:lpstr>1-5. 설치 키값 액세스 </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&lt;VLCS Media Download&gt;</dc:title>
  <dc:creator>shlee1</dc:creator>
  <cp:lastModifiedBy>shlee1</cp:lastModifiedBy>
  <cp:revision>52</cp:revision>
  <dcterms:created xsi:type="dcterms:W3CDTF">2010-03-24T01:41:22Z</dcterms:created>
  <dcterms:modified xsi:type="dcterms:W3CDTF">2010-08-27T09:56:50Z</dcterms:modified>
</cp:coreProperties>
</file>