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113.xml" ContentType="application/vnd.openxmlformats-officedocument.presentationml.slide+xml"/>
  <Override PartName="/ppt/slides/slide142.xml" ContentType="application/vnd.openxmlformats-officedocument.presentationml.slide+xml"/>
  <Override PartName="/ppt/slides/slide160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s/slide120.xml" ContentType="application/vnd.openxmlformats-officedocument.presentationml.slide+xml"/>
  <Override PartName="/ppt/slides/slide13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129.xml" ContentType="application/vnd.openxmlformats-officedocument.presentationml.slide+xml"/>
  <Override PartName="/ppt/slides/slide147.xml" ContentType="application/vnd.openxmlformats-officedocument.presentationml.slide+xml"/>
  <Override PartName="/ppt/slides/slide158.xml" ContentType="application/vnd.openxmlformats-officedocument.presentationml.slide+xml"/>
  <Override PartName="/ppt/slides/slide99.xml" ContentType="application/vnd.openxmlformats-officedocument.presentationml.slide+xml"/>
  <Override PartName="/ppt/slides/slide118.xml" ContentType="application/vnd.openxmlformats-officedocument.presentationml.slide+xml"/>
  <Override PartName="/ppt/slides/slide136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slides/slide125.xml" ContentType="application/vnd.openxmlformats-officedocument.presentationml.slide+xml"/>
  <Override PartName="/ppt/slides/slide143.xml" ContentType="application/vnd.openxmlformats-officedocument.presentationml.slide+xml"/>
  <Override PartName="/ppt/slides/slide154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s/slide132.xml" ContentType="application/vnd.openxmlformats-officedocument.presentationml.slide+xml"/>
  <Override PartName="/ppt/slides/slide150.xml" ContentType="application/vnd.openxmlformats-officedocument.presentationml.slide+xml"/>
  <Override PartName="/ppt/slides/slide161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121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slides/slide159.xml" ContentType="application/vnd.openxmlformats-officedocument.presentationml.slide+xml"/>
  <Override PartName="/ppt/slides/slide119.xml" ContentType="application/vnd.openxmlformats-officedocument.presentationml.slide+xml"/>
  <Override PartName="/ppt/slides/slide148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108.xml" ContentType="application/vnd.openxmlformats-officedocument.presentationml.slide+xml"/>
  <Override PartName="/ppt/slides/slide126.xml" ContentType="application/vnd.openxmlformats-officedocument.presentationml.slide+xml"/>
  <Override PartName="/ppt/slides/slide137.xml" ContentType="application/vnd.openxmlformats-officedocument.presentationml.slide+xml"/>
  <Override PartName="/ppt/slides/slide155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ppt/slides/slide115.xml" ContentType="application/vnd.openxmlformats-officedocument.presentationml.slide+xml"/>
  <Override PartName="/ppt/slides/slide124.xml" ContentType="application/vnd.openxmlformats-officedocument.presentationml.slide+xml"/>
  <Override PartName="/ppt/slides/slide135.xml" ContentType="application/vnd.openxmlformats-officedocument.presentationml.slide+xml"/>
  <Override PartName="/ppt/slides/slide144.xml" ContentType="application/vnd.openxmlformats-officedocument.presentationml.slide+xml"/>
  <Override PartName="/ppt/slides/slide153.xml" ContentType="application/vnd.openxmlformats-officedocument.presentationml.slide+xml"/>
  <Override PartName="/ppt/slides/slide162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s/slide122.xml" ContentType="application/vnd.openxmlformats-officedocument.presentationml.slide+xml"/>
  <Override PartName="/ppt/slides/slide133.xml" ContentType="application/vnd.openxmlformats-officedocument.presentationml.slide+xml"/>
  <Override PartName="/ppt/slides/slide151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s/slide140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s/slide149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38.xml" ContentType="application/vnd.openxmlformats-officedocument.presentationml.slide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127.xml" ContentType="application/vnd.openxmlformats-officedocument.presentationml.slide+xml"/>
  <Override PartName="/ppt/slides/slide145.xml" ContentType="application/vnd.openxmlformats-officedocument.presentationml.slide+xml"/>
  <Override PartName="/ppt/slides/slide156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s/slide134.xml" ContentType="application/vnd.openxmlformats-officedocument.presentationml.slide+xml"/>
  <Override PartName="/ppt/slides/slide16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slides/slide123.xml" ContentType="application/vnd.openxmlformats-officedocument.presentationml.slide+xml"/>
  <Override PartName="/ppt/slides/slide141.xml" ContentType="application/vnd.openxmlformats-officedocument.presentationml.slide+xml"/>
  <Override PartName="/ppt/slides/slide152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s/slide130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0.xml" ContentType="application/vnd.openxmlformats-officedocument.presentationml.slide+xml"/>
  <Override PartName="/ppt/slides/slide139.xml" ContentType="application/vnd.openxmlformats-officedocument.presentationml.slide+xml"/>
  <Override PartName="/ppt/slides/slide157.xml" ContentType="application/vnd.openxmlformats-officedocument.presentationml.slide+xml"/>
  <Override PartName="/ppt/slides/slide98.xml" ContentType="application/vnd.openxmlformats-officedocument.presentationml.slide+xml"/>
  <Override PartName="/ppt/slides/slide117.xml" ContentType="application/vnd.openxmlformats-officedocument.presentationml.slide+xml"/>
  <Override PartName="/ppt/slides/slide128.xml" ContentType="application/vnd.openxmlformats-officedocument.presentationml.slide+xml"/>
  <Override PartName="/ppt/slides/slide146.xml" ContentType="application/vnd.openxmlformats-officedocument.presentationml.slide+xml"/>
  <Override PartName="/ppt/slides/slide164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409" r:id="rId3"/>
    <p:sldId id="391" r:id="rId4"/>
    <p:sldId id="373" r:id="rId5"/>
    <p:sldId id="374" r:id="rId6"/>
    <p:sldId id="375" r:id="rId7"/>
    <p:sldId id="376" r:id="rId8"/>
    <p:sldId id="390" r:id="rId9"/>
    <p:sldId id="392" r:id="rId10"/>
    <p:sldId id="403" r:id="rId11"/>
    <p:sldId id="393" r:id="rId12"/>
    <p:sldId id="418" r:id="rId13"/>
    <p:sldId id="420" r:id="rId14"/>
    <p:sldId id="419" r:id="rId15"/>
    <p:sldId id="400" r:id="rId16"/>
    <p:sldId id="401" r:id="rId17"/>
    <p:sldId id="402" r:id="rId18"/>
    <p:sldId id="412" r:id="rId19"/>
    <p:sldId id="415" r:id="rId20"/>
    <p:sldId id="413" r:id="rId21"/>
    <p:sldId id="416" r:id="rId22"/>
    <p:sldId id="414" r:id="rId23"/>
    <p:sldId id="417" r:id="rId24"/>
    <p:sldId id="397" r:id="rId25"/>
    <p:sldId id="398" r:id="rId26"/>
    <p:sldId id="399" r:id="rId27"/>
    <p:sldId id="410" r:id="rId28"/>
    <p:sldId id="411" r:id="rId29"/>
    <p:sldId id="395" r:id="rId30"/>
    <p:sldId id="394" r:id="rId31"/>
    <p:sldId id="396" r:id="rId32"/>
    <p:sldId id="404" r:id="rId33"/>
    <p:sldId id="405" r:id="rId34"/>
    <p:sldId id="406" r:id="rId35"/>
    <p:sldId id="408" r:id="rId36"/>
    <p:sldId id="407" r:id="rId37"/>
    <p:sldId id="257" r:id="rId38"/>
    <p:sldId id="258" r:id="rId39"/>
    <p:sldId id="259" r:id="rId40"/>
    <p:sldId id="260" r:id="rId41"/>
    <p:sldId id="261" r:id="rId42"/>
    <p:sldId id="262" r:id="rId43"/>
    <p:sldId id="263" r:id="rId44"/>
    <p:sldId id="264" r:id="rId45"/>
    <p:sldId id="265" r:id="rId46"/>
    <p:sldId id="266" r:id="rId47"/>
    <p:sldId id="268" r:id="rId48"/>
    <p:sldId id="269" r:id="rId49"/>
    <p:sldId id="270" r:id="rId50"/>
    <p:sldId id="271" r:id="rId51"/>
    <p:sldId id="272" r:id="rId52"/>
    <p:sldId id="278" r:id="rId53"/>
    <p:sldId id="280" r:id="rId54"/>
    <p:sldId id="281" r:id="rId55"/>
    <p:sldId id="295" r:id="rId56"/>
    <p:sldId id="282" r:id="rId57"/>
    <p:sldId id="283" r:id="rId58"/>
    <p:sldId id="284" r:id="rId59"/>
    <p:sldId id="285" r:id="rId60"/>
    <p:sldId id="286" r:id="rId61"/>
    <p:sldId id="279" r:id="rId62"/>
    <p:sldId id="273" r:id="rId63"/>
    <p:sldId id="274" r:id="rId64"/>
    <p:sldId id="288" r:id="rId65"/>
    <p:sldId id="275" r:id="rId66"/>
    <p:sldId id="276" r:id="rId67"/>
    <p:sldId id="287" r:id="rId68"/>
    <p:sldId id="277" r:id="rId69"/>
    <p:sldId id="289" r:id="rId70"/>
    <p:sldId id="290" r:id="rId71"/>
    <p:sldId id="291" r:id="rId72"/>
    <p:sldId id="267" r:id="rId73"/>
    <p:sldId id="292" r:id="rId74"/>
    <p:sldId id="293" r:id="rId75"/>
    <p:sldId id="294" r:id="rId76"/>
    <p:sldId id="296" r:id="rId77"/>
    <p:sldId id="297" r:id="rId78"/>
    <p:sldId id="298" r:id="rId79"/>
    <p:sldId id="299" r:id="rId80"/>
    <p:sldId id="300" r:id="rId81"/>
    <p:sldId id="302" r:id="rId82"/>
    <p:sldId id="303" r:id="rId83"/>
    <p:sldId id="301" r:id="rId84"/>
    <p:sldId id="304" r:id="rId85"/>
    <p:sldId id="306" r:id="rId86"/>
    <p:sldId id="307" r:id="rId87"/>
    <p:sldId id="308" r:id="rId88"/>
    <p:sldId id="309" r:id="rId89"/>
    <p:sldId id="310" r:id="rId90"/>
    <p:sldId id="311" r:id="rId91"/>
    <p:sldId id="312" r:id="rId92"/>
    <p:sldId id="313" r:id="rId93"/>
    <p:sldId id="314" r:id="rId94"/>
    <p:sldId id="315" r:id="rId95"/>
    <p:sldId id="316" r:id="rId96"/>
    <p:sldId id="318" r:id="rId97"/>
    <p:sldId id="319" r:id="rId98"/>
    <p:sldId id="320" r:id="rId99"/>
    <p:sldId id="321" r:id="rId100"/>
    <p:sldId id="317" r:id="rId101"/>
    <p:sldId id="322" r:id="rId102"/>
    <p:sldId id="323" r:id="rId103"/>
    <p:sldId id="324" r:id="rId104"/>
    <p:sldId id="326" r:id="rId105"/>
    <p:sldId id="327" r:id="rId106"/>
    <p:sldId id="328" r:id="rId107"/>
    <p:sldId id="329" r:id="rId108"/>
    <p:sldId id="330" r:id="rId109"/>
    <p:sldId id="331" r:id="rId110"/>
    <p:sldId id="332" r:id="rId111"/>
    <p:sldId id="333" r:id="rId112"/>
    <p:sldId id="334" r:id="rId113"/>
    <p:sldId id="335" r:id="rId114"/>
    <p:sldId id="336" r:id="rId115"/>
    <p:sldId id="337" r:id="rId116"/>
    <p:sldId id="338" r:id="rId117"/>
    <p:sldId id="339" r:id="rId118"/>
    <p:sldId id="340" r:id="rId119"/>
    <p:sldId id="341" r:id="rId120"/>
    <p:sldId id="342" r:id="rId121"/>
    <p:sldId id="343" r:id="rId122"/>
    <p:sldId id="344" r:id="rId123"/>
    <p:sldId id="345" r:id="rId124"/>
    <p:sldId id="346" r:id="rId125"/>
    <p:sldId id="347" r:id="rId126"/>
    <p:sldId id="348" r:id="rId127"/>
    <p:sldId id="349" r:id="rId128"/>
    <p:sldId id="350" r:id="rId129"/>
    <p:sldId id="325" r:id="rId130"/>
    <p:sldId id="351" r:id="rId131"/>
    <p:sldId id="352" r:id="rId132"/>
    <p:sldId id="353" r:id="rId133"/>
    <p:sldId id="354" r:id="rId134"/>
    <p:sldId id="356" r:id="rId135"/>
    <p:sldId id="355" r:id="rId136"/>
    <p:sldId id="357" r:id="rId137"/>
    <p:sldId id="362" r:id="rId138"/>
    <p:sldId id="361" r:id="rId139"/>
    <p:sldId id="360" r:id="rId140"/>
    <p:sldId id="358" r:id="rId141"/>
    <p:sldId id="359" r:id="rId142"/>
    <p:sldId id="363" r:id="rId143"/>
    <p:sldId id="364" r:id="rId144"/>
    <p:sldId id="366" r:id="rId145"/>
    <p:sldId id="365" r:id="rId146"/>
    <p:sldId id="368" r:id="rId147"/>
    <p:sldId id="369" r:id="rId148"/>
    <p:sldId id="367" r:id="rId149"/>
    <p:sldId id="370" r:id="rId150"/>
    <p:sldId id="372" r:id="rId151"/>
    <p:sldId id="371" r:id="rId152"/>
    <p:sldId id="379" r:id="rId153"/>
    <p:sldId id="388" r:id="rId154"/>
    <p:sldId id="389" r:id="rId155"/>
    <p:sldId id="377" r:id="rId156"/>
    <p:sldId id="380" r:id="rId157"/>
    <p:sldId id="381" r:id="rId158"/>
    <p:sldId id="383" r:id="rId159"/>
    <p:sldId id="384" r:id="rId160"/>
    <p:sldId id="385" r:id="rId161"/>
    <p:sldId id="387" r:id="rId162"/>
    <p:sldId id="386" r:id="rId163"/>
    <p:sldId id="382" r:id="rId164"/>
    <p:sldId id="378" r:id="rId16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81" autoAdjust="0"/>
    <p:restoredTop sz="94660"/>
  </p:normalViewPr>
  <p:slideViewPr>
    <p:cSldViewPr>
      <p:cViewPr varScale="1">
        <p:scale>
          <a:sx n="78" d="100"/>
          <a:sy n="78" d="100"/>
        </p:scale>
        <p:origin x="-8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slide" Target="slides/slide158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65" Type="http://schemas.openxmlformats.org/officeDocument/2006/relationships/slide" Target="slides/slide16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64" Type="http://schemas.openxmlformats.org/officeDocument/2006/relationships/slide" Target="slides/slide163.xml"/><Relationship Id="rId16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CFFC-8DE9-4679-8477-9F7D12D14363}" type="datetimeFigureOut">
              <a:rPr lang="ko-KR" altLang="en-US" smtClean="0"/>
              <a:pPr/>
              <a:t>2012-11-12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6E5F4-96D0-4654-A1EE-229E491AE2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CFFC-8DE9-4679-8477-9F7D12D14363}" type="datetimeFigureOut">
              <a:rPr lang="ko-KR" altLang="en-US" smtClean="0"/>
              <a:pPr/>
              <a:t>2012-11-12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6E5F4-96D0-4654-A1EE-229E491AE2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CFFC-8DE9-4679-8477-9F7D12D14363}" type="datetimeFigureOut">
              <a:rPr lang="ko-KR" altLang="en-US" smtClean="0"/>
              <a:pPr/>
              <a:t>2012-11-12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6E5F4-96D0-4654-A1EE-229E491AE2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CFFC-8DE9-4679-8477-9F7D12D14363}" type="datetimeFigureOut">
              <a:rPr lang="ko-KR" altLang="en-US" smtClean="0"/>
              <a:pPr/>
              <a:t>2012-11-12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6E5F4-96D0-4654-A1EE-229E491AE2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CFFC-8DE9-4679-8477-9F7D12D14363}" type="datetimeFigureOut">
              <a:rPr lang="ko-KR" altLang="en-US" smtClean="0"/>
              <a:pPr/>
              <a:t>2012-11-12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6E5F4-96D0-4654-A1EE-229E491AE2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CFFC-8DE9-4679-8477-9F7D12D14363}" type="datetimeFigureOut">
              <a:rPr lang="ko-KR" altLang="en-US" smtClean="0"/>
              <a:pPr/>
              <a:t>2012-11-12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6E5F4-96D0-4654-A1EE-229E491AE2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CFFC-8DE9-4679-8477-9F7D12D14363}" type="datetimeFigureOut">
              <a:rPr lang="ko-KR" altLang="en-US" smtClean="0"/>
              <a:pPr/>
              <a:t>2012-11-12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6E5F4-96D0-4654-A1EE-229E491AE2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CFFC-8DE9-4679-8477-9F7D12D14363}" type="datetimeFigureOut">
              <a:rPr lang="ko-KR" altLang="en-US" smtClean="0"/>
              <a:pPr/>
              <a:t>2012-11-12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6E5F4-96D0-4654-A1EE-229E491AE2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CFFC-8DE9-4679-8477-9F7D12D14363}" type="datetimeFigureOut">
              <a:rPr lang="ko-KR" altLang="en-US" smtClean="0"/>
              <a:pPr/>
              <a:t>2012-11-12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6E5F4-96D0-4654-A1EE-229E491AE2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CFFC-8DE9-4679-8477-9F7D12D14363}" type="datetimeFigureOut">
              <a:rPr lang="ko-KR" altLang="en-US" smtClean="0"/>
              <a:pPr/>
              <a:t>2012-11-12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6E5F4-96D0-4654-A1EE-229E491AE2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CFFC-8DE9-4679-8477-9F7D12D14363}" type="datetimeFigureOut">
              <a:rPr lang="ko-KR" altLang="en-US" smtClean="0"/>
              <a:pPr/>
              <a:t>2012-11-12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6E5F4-96D0-4654-A1EE-229E491AE2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1CFFC-8DE9-4679-8477-9F7D12D14363}" type="datetimeFigureOut">
              <a:rPr lang="ko-KR" altLang="en-US" smtClean="0"/>
              <a:pPr/>
              <a:t>2012-11-12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6E5F4-96D0-4654-A1EE-229E491AE28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ol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bloggertip.com/3711" TargetMode="External"/><Relationship Id="rId2" Type="http://schemas.openxmlformats.org/officeDocument/2006/relationships/hyperlink" Target="http://www.emcon.co.kr/home/training/cf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nc-training.com/main/?skin=prog04.htm" TargetMode="External"/><Relationship Id="rId5" Type="http://schemas.openxmlformats.org/officeDocument/2006/relationships/hyperlink" Target="http://magazine.kcue.or.kr/last/popup.html?vol=134&amp;no=3317" TargetMode="External"/><Relationship Id="rId4" Type="http://schemas.openxmlformats.org/officeDocument/2006/relationships/hyperlink" Target="http://www.mbcac.com/jsp/style/hr/Do.jsp?menuId=1117" TargetMode="Externa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rVqwk27bH_Y" TargetMode="External"/><Relationship Id="rId2" Type="http://schemas.openxmlformats.org/officeDocument/2006/relationships/hyperlink" Target="http://www.youtube.com/watch?v=dWZrYTRMy-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lsk.pe.kr/entry/%EC%98%A4%EC%9D%B4%EB%94%94%ED%91%B8%EC%8A%A4-%EC%BD%A4%ED%94%8C%EB%A0%89%EC%8A%A4%EC%99%80-%EC%97%98%EB%A0%89%ED%8A%B8%EB%9D%BC-%EC%BD%A4%ED%94%8C%EB%A0%89%EC%8A%A4" TargetMode="Externa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careernote.co.kr/505" TargetMode="External"/><Relationship Id="rId3" Type="http://schemas.openxmlformats.org/officeDocument/2006/relationships/hyperlink" Target="http://agile.egloos.com/4769868" TargetMode="External"/><Relationship Id="rId7" Type="http://schemas.openxmlformats.org/officeDocument/2006/relationships/hyperlink" Target="http://mall.godpeople.com/?G=1242355162-7" TargetMode="External"/><Relationship Id="rId2" Type="http://schemas.openxmlformats.org/officeDocument/2006/relationships/hyperlink" Target="http://www.slideshare.net/juneaftn/10-presentation-84257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log.naver.com/PostView.nhn?blogId=tedy95&amp;logNo=30106636064" TargetMode="External"/><Relationship Id="rId5" Type="http://schemas.openxmlformats.org/officeDocument/2006/relationships/hyperlink" Target="http://www.k-changeo.org/xetext/?document_srl=28198&amp;vid=class11" TargetMode="External"/><Relationship Id="rId4" Type="http://schemas.openxmlformats.org/officeDocument/2006/relationships/hyperlink" Target="http://shed.egloos.com/1847949" TargetMode="Externa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booke.kr/499" TargetMode="External"/><Relationship Id="rId2" Type="http://schemas.openxmlformats.org/officeDocument/2006/relationships/hyperlink" Target="http://booke.kr/tag/%EB%A7%88%EC%9D%8C%EC%9D%84%20%EC%97%B4%EC%96%B4%EC%A3%BC%EB%8A%94%20101%EA%B0%80%EC%A7%80%20%EC%9D%B4%EC%95%BC%EA%B8%B0" TargetMode="External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booke.kr/499" TargetMode="External"/><Relationship Id="rId2" Type="http://schemas.openxmlformats.org/officeDocument/2006/relationships/hyperlink" Target="http://booke.kr/tag/%EB%A7%88%EC%9D%8C%EC%9D%84%20%EC%97%B4%EC%96%B4%EC%A3%BC%EB%8A%94%20101%EA%B0%80%EC%A7%80%20%EC%9D%B4%EC%95%BC%EA%B8%B0" TargetMode="External"/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padebooks1.com/266/5.html" TargetMode="External"/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3" Type="http://schemas.openxmlformats.org/officeDocument/2006/relationships/hyperlink" Target="http://synapse.koreamed.org/Synapse/Data/PDFData/0097KJME/kjme-17-107.pdf" TargetMode="External"/><Relationship Id="rId2" Type="http://schemas.openxmlformats.org/officeDocument/2006/relationships/hyperlink" Target="http://www.ipadebooks1.com/266/5.html" TargetMode="External"/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3" Type="http://schemas.openxmlformats.org/officeDocument/2006/relationships/hyperlink" Target="http://icms.kaist.ac.kr/mathnet/kms_tex/982307.pdf" TargetMode="External"/><Relationship Id="rId2" Type="http://schemas.openxmlformats.org/officeDocument/2006/relationships/hyperlink" Target="http://www.yes24.com/24/goods/480427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lassroom.re.kr/2011/view.jsp?mcode=231710&amp;cate_code=&amp;sec_code=&amp;content_code=CNT20070705165947930&amp;keyField=&amp;keyWord=&amp;pg=&amp;mode=vi" TargetMode="External"/><Relationship Id="rId5" Type="http://schemas.openxmlformats.org/officeDocument/2006/relationships/hyperlink" Target="http://www.kabe.or.kr/board/down.asp?f_name=1(10-011).pdf&amp;filename=1(10-011).pdf&amp;tablename=jour" TargetMode="External"/><Relationship Id="rId4" Type="http://schemas.openxmlformats.org/officeDocument/2006/relationships/hyperlink" Target="http://nyscan33.egloos.com/2115148" TargetMode="External"/></Relationships>
</file>

<file path=ppt/slides/_rels/slide136.xml.rels><?xml version="1.0" encoding="UTF-8" standalone="yes"?>
<Relationships xmlns="http://schemas.openxmlformats.org/package/2006/relationships"><Relationship Id="rId3" Type="http://schemas.openxmlformats.org/officeDocument/2006/relationships/hyperlink" Target="http://ko.wikipedia.org/wiki/%EC%84%9C%EC%96%91_17%EC%84%B8%EA%B8%B0%EC%9D%98_%EA%B5%90%EC%9C%A1" TargetMode="External"/><Relationship Id="rId2" Type="http://schemas.openxmlformats.org/officeDocument/2006/relationships/hyperlink" Target="http://classroom.re.kr/uploadfile/content/content04/second02/data05/sub04/chap1/0103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e.mtu.edu/~peckcho/column/Shindonga.htm" TargetMode="External"/><Relationship Id="rId5" Type="http://schemas.openxmlformats.org/officeDocument/2006/relationships/hyperlink" Target="http://khctl.khu.ac.kr/board/bbs/board.php?bo_table=02_03&amp;wr_id=366&amp;page=2" TargetMode="External"/><Relationship Id="rId4" Type="http://schemas.openxmlformats.org/officeDocument/2006/relationships/hyperlink" Target="http://lds.org/bc/content/shared/content/korean/pdf/language-materials/34595_kor.pdf?lang=kor" TargetMode="External"/></Relationships>
</file>

<file path=ppt/slides/_rels/slide1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asre.or.kr/listpaper/kasre_25.pdf" TargetMode="External"/><Relationship Id="rId2" Type="http://schemas.openxmlformats.org/officeDocument/2006/relationships/hyperlink" Target="http://soojishin.com/i/entry/359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exascollaborative.org/WhatIsCTL.htm" TargetMode="External"/><Relationship Id="rId4" Type="http://schemas.openxmlformats.org/officeDocument/2006/relationships/hyperlink" Target="http://www.uscupstate.edu/uploadedFiles/academics/Education/contextual%20teaching%20and%20learning.doc" TargetMode="External"/></Relationships>
</file>

<file path=ppt/slides/_rels/slide138.xml.rels><?xml version="1.0" encoding="UTF-8" standalone="yes"?>
<Relationships xmlns="http://schemas.openxmlformats.org/package/2006/relationships"><Relationship Id="rId3" Type="http://schemas.openxmlformats.org/officeDocument/2006/relationships/hyperlink" Target="http://lds.org/bc/content/shared/content/korean/pdf/language-materials/34595_kor.pdf?lang=kor" TargetMode="External"/><Relationship Id="rId2" Type="http://schemas.openxmlformats.org/officeDocument/2006/relationships/hyperlink" Target="http://competency.snu.ac.kr/pds/results_03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ice.re.kr/ko/download.do?attach_id=20809" TargetMode="External"/><Relationship Id="rId5" Type="http://schemas.openxmlformats.org/officeDocument/2006/relationships/hyperlink" Target="http://www.nypi.re.kr/paper/down.np?y_idx=640&amp;mime=&amp;seq=1" TargetMode="External"/><Relationship Id="rId4" Type="http://schemas.openxmlformats.org/officeDocument/2006/relationships/hyperlink" Target="http://zeid.tistory.com/attachment/cfile3.uf@176562274C80856910CE97.hwp" TargetMode="External"/></Relationships>
</file>

<file path=ppt/slides/_rels/slide139.xml.rels><?xml version="1.0" encoding="UTF-8" standalone="yes"?>
<Relationships xmlns="http://schemas.openxmlformats.org/package/2006/relationships"><Relationship Id="rId3" Type="http://schemas.openxmlformats.org/officeDocument/2006/relationships/hyperlink" Target="http://web-cgi.catholic.ac.kr/~reading/2/2-2/4.pdf" TargetMode="External"/><Relationship Id="rId2" Type="http://schemas.openxmlformats.org/officeDocument/2006/relationships/hyperlink" Target="http://classroom.re.kr/uploadfile/content/content02/second02/data01/06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o.wikipedia.org/wiki/%ED%95%99%EC%8A%B5%EC%9E%A5%EC%95%A0" TargetMode="External"/><Relationship Id="rId5" Type="http://schemas.openxmlformats.org/officeDocument/2006/relationships/hyperlink" Target="http://m.riss.kr/search/detail/DetailView.do?p_mat_type=be54d9b8bc7cdb09&amp;control_no=aa32a9852e0a2293ffe0bdc3ef48d419" TargetMode="External"/><Relationship Id="rId4" Type="http://schemas.openxmlformats.org/officeDocument/2006/relationships/hyperlink" Target="http://blog.daum.net/_blog/hdn/ArticleContentsView.do?blogid=0MuWI&amp;articleno=7736027&amp;looping=0&amp;longOpen=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booke.kr/499" TargetMode="External"/><Relationship Id="rId2" Type="http://schemas.openxmlformats.org/officeDocument/2006/relationships/hyperlink" Target="http://booke.kr/tag/%EB%A7%88%EC%9D%8C%EC%9D%84%20%EC%97%B4%EC%96%B4%EC%A3%BC%EB%8A%94%20101%EA%B0%80%EC%A7%80%20%EC%9D%B4%EC%95%BC%EA%B8%B0" TargetMode="External"/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8" Type="http://schemas.openxmlformats.org/officeDocument/2006/relationships/hyperlink" Target="http://elc.fhda.edu/transform/resources/collins_brown_holum_1991.pdf" TargetMode="External"/><Relationship Id="rId3" Type="http://schemas.openxmlformats.org/officeDocument/2006/relationships/hyperlink" Target="http://ocw.korea.edu/ocw/college-of-education/ad50c721bc29bc95-bc0f-ad50c721acf5d559/ad50c721bc29bc95bc0f_ad50c721acf5d559_07c7a5.pdf" TargetMode="External"/><Relationship Id="rId7" Type="http://schemas.openxmlformats.org/officeDocument/2006/relationships/hyperlink" Target="http://projects.coe.uga.edu/epltt/index.php?title=Cognitive_Apprenticeship" TargetMode="External"/><Relationship Id="rId2" Type="http://schemas.openxmlformats.org/officeDocument/2006/relationships/hyperlink" Target="http://theology.ac.kr/institute/dtdata/%EA%B8%B0%EB%8F%85%EA%B5%90%EA%B5%90%EC%9C%A1/%EA%B3%A0%EC%A0%84%EC%A0%81%EB%B0%A9%EB%B2%951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teaching.co.kr/search/procDownload.php?dir=/home2/Web_Root/iteaching.co.kr/etc/upFiles/searchData/&amp;mode=1&amp;file=%B1%B8%BC%BA%C1%D6%C0%C7_%B1%B3%BC%F6%C7%D0%BD%C0%C0%CC%B7%D0_%C0%CE%C1%F6%C0%FB_%B5%B5%C1%A6%B1%B3%BC%F6%B9%FD.pdf&amp;orgName=%B1%B8%BC%BA%C1%D6%C0%C7%20%B1%B3%BC%F6%C7%D0%BD%C0%C0%CC%B7%D0,%20%C0%CE%C1%F6%C0%FB%20%B5%B5%C1%A6%B1%B3%BC%F6%B9%FD.pdf&amp;seq=475" TargetMode="External"/><Relationship Id="rId5" Type="http://schemas.openxmlformats.org/officeDocument/2006/relationships/hyperlink" Target="http://teachingmethod.springnote.com/pages/4500091.xhtml" TargetMode="External"/><Relationship Id="rId4" Type="http://schemas.openxmlformats.org/officeDocument/2006/relationships/hyperlink" Target="http://blog.daum.net/rriza/4723258" TargetMode="External"/></Relationships>
</file>

<file path=ppt/slides/_rels/slide14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ect.org/edtech/ed1/31.pdf" TargetMode="External"/><Relationship Id="rId2" Type="http://schemas.openxmlformats.org/officeDocument/2006/relationships/hyperlink" Target="http://udel.edu/~jconway/EDST666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dutechwiki.unige.ch/en/Cognitive_apprenticeship" TargetMode="External"/><Relationship Id="rId4" Type="http://schemas.openxmlformats.org/officeDocument/2006/relationships/hyperlink" Target="http://ldt.stanford.edu/~educ39106/Gilbert/Cognitive%20Apprenticeship.ppt" TargetMode="External"/></Relationships>
</file>

<file path=ppt/slides/_rels/slide14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gongmuwon.co.kr/livegosi/board/study/study01.html?f_name=nurse&amp;cyber_reg=01&amp;code=data&amp;main_no=1306&amp;dep_no=AAAAAAAAAA&amp;page=55" TargetMode="External"/><Relationship Id="rId3" Type="http://schemas.openxmlformats.org/officeDocument/2006/relationships/hyperlink" Target="http://www.kgosi.co.kr/attach/tbpdsd010/1139287229.hwp" TargetMode="External"/><Relationship Id="rId7" Type="http://schemas.openxmlformats.org/officeDocument/2006/relationships/hyperlink" Target="http://www.gcomin.co.kr/static/105/F104052.html" TargetMode="External"/><Relationship Id="rId2" Type="http://schemas.openxmlformats.org/officeDocument/2006/relationships/hyperlink" Target="http://edu.kbc.ac.kr/bbs/board.php?bo_table=kbctlc02_05&amp;wr_id=100&amp;page=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.riss.kr/search/detail/DetailView.do?p_mat_type=be54d9b8bc7cdb09&amp;control_no=741dd983679651beffe0bdc3ef48d419" TargetMode="External"/><Relationship Id="rId5" Type="http://schemas.openxmlformats.org/officeDocument/2006/relationships/hyperlink" Target="http://k.daum.net/qna/openknowledge/view.html?qid=3bIgA" TargetMode="External"/><Relationship Id="rId4" Type="http://schemas.openxmlformats.org/officeDocument/2006/relationships/hyperlink" Target="http://www.nurunso.pe.kr/pds/343/%EA%B5%90%EC%9C%A1%EB%B0%A9%EB%B2%95%EC%9D%98%20%EC%9D%B4%ED%95%B4.hwp" TargetMode="External"/></Relationships>
</file>

<file path=ppt/slides/_rels/slide14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pcs.or.kr/websil/websildesign.html?websildesign=4&amp;page=4" TargetMode="External"/><Relationship Id="rId2" Type="http://schemas.openxmlformats.org/officeDocument/2006/relationships/hyperlink" Target="http://www.krcpa.or.kr/board/content.asp?board=ad&amp;board_group=0&amp;uid=25199&amp;params=page=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cctoronto.com/index.php?view=counsel01" TargetMode="External"/><Relationship Id="rId5" Type="http://schemas.openxmlformats.org/officeDocument/2006/relationships/hyperlink" Target="http://blog.naver.com/PostView.nhn?blogId=lorhee&amp;logNo=30094800965&amp;parentCategoryNo=14&amp;viewDate=&amp;currentPage=1&amp;listtype=0" TargetMode="External"/><Relationship Id="rId4" Type="http://schemas.openxmlformats.org/officeDocument/2006/relationships/hyperlink" Target="http://www.cando.or.kr/inc/dn.asp?filename=%BB%F3%B4%E3%BB%E7%B7%CA%BA%D0%BC%AE(%C0%CC%BF%B5%BC%F8).hwp&amp;urlpath=/lms_board/bbs_upload/" TargetMode="External"/></Relationships>
</file>

<file path=ppt/slides/_rels/slide14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ankoku.or.kr/@group16/teacher.brd/_5.5_/%ED%95%9C%EA%B5%AD%EC%96%B4%EA%B5%90%EC%88%98%EB%B2%95080321.hwp" TargetMode="External"/><Relationship Id="rId2" Type="http://schemas.openxmlformats.org/officeDocument/2006/relationships/hyperlink" Target="http://m.riss.kr/search/detail/DetailView.do?p_mat_type=be54d9b8bc7cdb09&amp;control_no=37da7431c2bb8b56ffe0bdc3ef48d41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ecedu.go.kr/servlet/eduport.front.upload.UplDownloadFile?pFileName=%B8%DE%B5%E5%BA%B8%B8%A3%B0%A1%B8%A3%BD%BA%C4%DD%B6%F5.doc&amp;pRealName=12748356826455091.doc&amp;pSaveKey=HOMEPAGE.ETC.UPLOAD.SAVEPATH" TargetMode="External"/><Relationship Id="rId5" Type="http://schemas.openxmlformats.org/officeDocument/2006/relationships/hyperlink" Target="http://ko.wikipedia.org/wiki/%EB%AC%B8%EB%8B%B5%EB%B2%95" TargetMode="External"/><Relationship Id="rId4" Type="http://schemas.openxmlformats.org/officeDocument/2006/relationships/hyperlink" Target="http://classroom.re.kr/uploadfile/content/content11/second02/data02/sub01/12/index.htm" TargetMode="External"/></Relationships>
</file>

<file path=ppt/slides/_rels/slide14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enneagram.com/introduction02.htm" TargetMode="External"/><Relationship Id="rId2" Type="http://schemas.openxmlformats.org/officeDocument/2006/relationships/hyperlink" Target="http://happymindlab.com/coding/sub4/sub1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oreanpsychology.or.kr/updata/download.asp?ctg=kpa_event&amp;file=%C7%D1%B1%B9%BB%F3%B4%E3%BD%C9%B8%AE%C7%D0%C8%B8_%B5%BF%B0%E8%BF%AC%BC%F6_%B8%AE%C7%C3%B7%BF.pdf" TargetMode="External"/><Relationship Id="rId5" Type="http://schemas.openxmlformats.org/officeDocument/2006/relationships/hyperlink" Target="http://www.sangdam.kr/encyclopedia/cc/cc.html" TargetMode="External"/><Relationship Id="rId4" Type="http://schemas.openxmlformats.org/officeDocument/2006/relationships/hyperlink" Target="http://kr.dir.yahoo.com/society_and_culture/advice/teenagers/" TargetMode="External"/></Relationships>
</file>

<file path=ppt/slides/_rels/slide146.xml.rels><?xml version="1.0" encoding="UTF-8" standalone="yes"?>
<Relationships xmlns="http://schemas.openxmlformats.org/package/2006/relationships"><Relationship Id="rId8" Type="http://schemas.openxmlformats.org/officeDocument/2006/relationships/hyperlink" Target="http://chamsil.eduhope.net/bbs/download.php?board=chamsil-83&amp;id=391&amp;idx=1" TargetMode="External"/><Relationship Id="rId3" Type="http://schemas.openxmlformats.org/officeDocument/2006/relationships/hyperlink" Target="http://kksga.hosting.paran.com/ebooka/direct.hwp" TargetMode="External"/><Relationship Id="rId7" Type="http://schemas.openxmlformats.org/officeDocument/2006/relationships/hyperlink" Target="http://ku-learn.korea.ac.kr/OnlineLecture/LecTeacher/LecOnline/course.php?cour_type=3&amp;category_id=1113&amp;cour_op_code=&amp;cour_code=1113000101" TargetMode="External"/><Relationship Id="rId2" Type="http://schemas.openxmlformats.org/officeDocument/2006/relationships/hyperlink" Target="http://www.hongik.edu/~ym480/subject1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mEpN3IZyr2E" TargetMode="External"/><Relationship Id="rId11" Type="http://schemas.openxmlformats.org/officeDocument/2006/relationships/hyperlink" Target="http://pann.nate.com/video/216008410?time=85" TargetMode="External"/><Relationship Id="rId5" Type="http://schemas.openxmlformats.org/officeDocument/2006/relationships/hyperlink" Target="http://www.koredu.org/" TargetMode="External"/><Relationship Id="rId10" Type="http://schemas.openxmlformats.org/officeDocument/2006/relationships/hyperlink" Target="http://bibliotherapy.pe.kr/reading/howtomain-idea.hwp" TargetMode="External"/><Relationship Id="rId4" Type="http://schemas.openxmlformats.org/officeDocument/2006/relationships/hyperlink" Target="http://classroom.re.kr/2011/view.jsp?mcode=111117" TargetMode="External"/><Relationship Id="rId9" Type="http://schemas.openxmlformats.org/officeDocument/2006/relationships/hyperlink" Target="http://plaza.snu.ac.kr/~kwonohyn/board/ezboard.cgi?/%C7%E0%C0%A7%C1%F6%C7%E2%C6%D0%B7%AF%B4%D9%C0%D3.hwp&amp;db=daba1&amp;action=down&amp;dbf=200003250003&amp;downfile=%C7%E0%C0%A7%C1%F6%C7%E2%C6%D0%B7%AF%B4%D9%C0%D3.hwp" TargetMode="External"/></Relationships>
</file>

<file path=ppt/slides/_rels/slide14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neti.or.kr/cmm/fms/FileDown.do?atchFileId=FILE_000000000017455&amp;fileSn=1" TargetMode="External"/><Relationship Id="rId3" Type="http://schemas.openxmlformats.org/officeDocument/2006/relationships/hyperlink" Target="http://www.e-math.or.kr/" TargetMode="External"/><Relationship Id="rId7" Type="http://schemas.openxmlformats.org/officeDocument/2006/relationships/hyperlink" Target="http://supermath.co.kr/board/index.html?id=teachway" TargetMode="External"/><Relationship Id="rId12" Type="http://schemas.openxmlformats.org/officeDocument/2006/relationships/hyperlink" Target="http://mathtaegu.com/zbxe/mathlink/18819/page/2" TargetMode="External"/><Relationship Id="rId2" Type="http://schemas.openxmlformats.org/officeDocument/2006/relationships/hyperlink" Target="http://mathsci.kaist.ac.kr/home/resource/teachin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Auz4Dgk_Qas" TargetMode="External"/><Relationship Id="rId11" Type="http://schemas.openxmlformats.org/officeDocument/2006/relationships/hyperlink" Target="http://kr.dir.yahoo.com/Science/Mathematics/Education/Teaching_and_Learning_Resource/Teacher_Organizations/" TargetMode="External"/><Relationship Id="rId5" Type="http://schemas.openxmlformats.org/officeDocument/2006/relationships/hyperlink" Target="http://shallwemath.com/" TargetMode="External"/><Relationship Id="rId10" Type="http://schemas.openxmlformats.org/officeDocument/2006/relationships/hyperlink" Target="http://www.ibe.unesco.org/fileadmin/user_upload/Publications/Educational_Practices/EdPractices_19.pdf" TargetMode="External"/><Relationship Id="rId4" Type="http://schemas.openxmlformats.org/officeDocument/2006/relationships/hyperlink" Target="http://domath.or.kr/sub01_03.html" TargetMode="External"/><Relationship Id="rId9" Type="http://schemas.openxmlformats.org/officeDocument/2006/relationships/hyperlink" Target="http://www.soojishin.com/359" TargetMode="External"/></Relationships>
</file>

<file path=ppt/slides/_rels/slide14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kice.re.kr/ko/download.do?attach_id=18385" TargetMode="External"/><Relationship Id="rId3" Type="http://schemas.openxmlformats.org/officeDocument/2006/relationships/hyperlink" Target="http://www.youtube.com/watch?v=uhpguAnfA9s" TargetMode="External"/><Relationship Id="rId7" Type="http://schemas.openxmlformats.org/officeDocument/2006/relationships/hyperlink" Target="http://stewardess.inhatc.ac.kr/philoint/eng-data-teaching-n-thesis/4-teaching-data-20-teaching-methods-choi-yongjae.htm" TargetMode="External"/><Relationship Id="rId2" Type="http://schemas.openxmlformats.org/officeDocument/2006/relationships/hyperlink" Target="http://classroom.re.kr/2011/view.jsp?mcode=20111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7NjhH-A2W38" TargetMode="External"/><Relationship Id="rId5" Type="http://schemas.openxmlformats.org/officeDocument/2006/relationships/hyperlink" Target="http://www.youtube.com/watch?v=D1V2dp0sMh0" TargetMode="External"/><Relationship Id="rId10" Type="http://schemas.openxmlformats.org/officeDocument/2006/relationships/hyperlink" Target="http://new.tagstory.com/video/100077214" TargetMode="External"/><Relationship Id="rId4" Type="http://schemas.openxmlformats.org/officeDocument/2006/relationships/hyperlink" Target="http://fun-english.tistory.com/category/%EC%98%81%EC%96%B4%EA%B3%B5%EB%B6%80%20Q&amp;A" TargetMode="External"/><Relationship Id="rId9" Type="http://schemas.openxmlformats.org/officeDocument/2006/relationships/hyperlink" Target="http://203.241.185.12/asd/read.cgi?board=edata&amp;y_number=3" TargetMode="External"/></Relationships>
</file>

<file path=ppt/slides/_rels/slide149.xml.rels><?xml version="1.0" encoding="UTF-8" standalone="yes"?>
<Relationships xmlns="http://schemas.openxmlformats.org/package/2006/relationships"><Relationship Id="rId8" Type="http://schemas.openxmlformats.org/officeDocument/2006/relationships/hyperlink" Target="http://muse.busanedu.net/Client/ASPX/DownLoad.aspx?FileSeq=855" TargetMode="External"/><Relationship Id="rId3" Type="http://schemas.openxmlformats.org/officeDocument/2006/relationships/hyperlink" Target="http://multiculture.dibrary.net/posts/preList/205/39170/38970/BTY20.do" TargetMode="External"/><Relationship Id="rId7" Type="http://schemas.openxmlformats.org/officeDocument/2006/relationships/hyperlink" Target="http://classroom.re.kr/2011/view.jsp?mcode=131112" TargetMode="External"/><Relationship Id="rId2" Type="http://schemas.openxmlformats.org/officeDocument/2006/relationships/hyperlink" Target="http://www.gcomin.co.kr/static/295/F294506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lassroom.re.kr/2011/view.jsp?mcode=121115" TargetMode="External"/><Relationship Id="rId5" Type="http://schemas.openxmlformats.org/officeDocument/2006/relationships/hyperlink" Target="http://kr.dir.yahoo.com/education/teaching_and_learning_resource/by_subject/social_studies_education/teacher_organizations/" TargetMode="External"/><Relationship Id="rId4" Type="http://schemas.openxmlformats.org/officeDocument/2006/relationships/hyperlink" Target="http://m.riss.kr/search/detail/DetailView.do?p_mat_type=1a0202e37d52c72d&amp;control_no=ae07cca3d365f66effe0bdc3ef48d419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givenews.or.kr/detail.php?number=3455&amp;thread=33r02" TargetMode="External"/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daum.net/_blog/BlogTypeView.do?blogid=0DWqh&amp;articleno=12319527" TargetMode="External"/><Relationship Id="rId2" Type="http://schemas.openxmlformats.org/officeDocument/2006/relationships/hyperlink" Target="http://classroom.re.kr/2011/view.jsp?mcode=151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ompi.sogang.ac.kr/mkyang/R/research/r09pck.pdf" TargetMode="External"/><Relationship Id="rId5" Type="http://schemas.openxmlformats.org/officeDocument/2006/relationships/hyperlink" Target="http://krse.or.kr/" TargetMode="External"/><Relationship Id="rId4" Type="http://schemas.openxmlformats.org/officeDocument/2006/relationships/hyperlink" Target="http://krse.or.kr/new/bbs.php?table=community_09" TargetMode="External"/></Relationships>
</file>

<file path=ppt/slides/_rels/slide151.xml.rels><?xml version="1.0" encoding="UTF-8" standalone="yes"?>
<Relationships xmlns="http://schemas.openxmlformats.org/package/2006/relationships"><Relationship Id="rId8" Type="http://schemas.openxmlformats.org/officeDocument/2006/relationships/hyperlink" Target="http://kr.dir.yahoo.com/entertainment/music/education__theory/organizations/teacher_organizations/" TargetMode="External"/><Relationship Id="rId3" Type="http://schemas.openxmlformats.org/officeDocument/2006/relationships/hyperlink" Target="http://kr.dir.yahoo.com/arts/fine_art/education/organizations/teacher_s_orgarnizations/" TargetMode="External"/><Relationship Id="rId7" Type="http://schemas.openxmlformats.org/officeDocument/2006/relationships/hyperlink" Target="http://jnjmuse.cnei.or.kr/site1_low.htm" TargetMode="External"/><Relationship Id="rId12" Type="http://schemas.openxmlformats.org/officeDocument/2006/relationships/hyperlink" Target="http://kasp.sportskorea.net/News/schedule_list.jsp" TargetMode="External"/><Relationship Id="rId2" Type="http://schemas.openxmlformats.org/officeDocument/2006/relationships/hyperlink" Target="http://www.kartedu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oreya.com/" TargetMode="External"/><Relationship Id="rId11" Type="http://schemas.openxmlformats.org/officeDocument/2006/relationships/hyperlink" Target="http://www.ksspe.or.kr/intro/rules.asp" TargetMode="External"/><Relationship Id="rId5" Type="http://schemas.openxmlformats.org/officeDocument/2006/relationships/hyperlink" Target="http://classroom.re.kr/2011/view.jsp?mcode=191115" TargetMode="External"/><Relationship Id="rId10" Type="http://schemas.openxmlformats.org/officeDocument/2006/relationships/hyperlink" Target="http://classroom.re.kr/2011/view.jsp?mcode=171113" TargetMode="External"/><Relationship Id="rId4" Type="http://schemas.openxmlformats.org/officeDocument/2006/relationships/hyperlink" Target="http://www.cbe.go.kr/context/13174/list.do" TargetMode="External"/><Relationship Id="rId9" Type="http://schemas.openxmlformats.org/officeDocument/2006/relationships/hyperlink" Target="http://classroom.re.kr/2011/view.jsp?mcode=181112" TargetMode="External"/></Relationships>
</file>

<file path=ppt/slides/_rels/slide15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qLHLLxIW_og" TargetMode="External"/><Relationship Id="rId2" Type="http://schemas.openxmlformats.org/officeDocument/2006/relationships/hyperlink" Target="http://www.youtube.com/user/studycode/feed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eWfg5h_KYMc" TargetMode="External"/><Relationship Id="rId4" Type="http://schemas.openxmlformats.org/officeDocument/2006/relationships/hyperlink" Target="http://www.youtube.com/watch?v=oU6WA1X36-k" TargetMode="External"/></Relationships>
</file>

<file path=ppt/slides/_rels/slide153.xml.rels><?xml version="1.0" encoding="UTF-8" standalone="yes"?>
<Relationships xmlns="http://schemas.openxmlformats.org/package/2006/relationships"><Relationship Id="rId3" Type="http://schemas.openxmlformats.org/officeDocument/2006/relationships/hyperlink" Target="http://user.chol.com/~nlmok/xe/?document_srl=9781&amp;mid=enterUni&amp;sort_index=readed_count&amp;order_type=asc" TargetMode="External"/><Relationship Id="rId2" Type="http://schemas.openxmlformats.org/officeDocument/2006/relationships/hyperlink" Target="http://www.youtube.com/watch?v=Nrlx-ULGF3w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lc.gangdong.go.kr/open_content/bbs.do?act=detail&amp;msg_no=196&amp;bcd=news&amp;pageno=4" TargetMode="External"/><Relationship Id="rId5" Type="http://schemas.openxmlformats.org/officeDocument/2006/relationships/hyperlink" Target="http://blog.chosun.com/blog.log.view.screen?blogId=47557&amp;logId=5859294" TargetMode="External"/><Relationship Id="rId4" Type="http://schemas.openxmlformats.org/officeDocument/2006/relationships/hyperlink" Target="http://www.youtube.com/watch?v=Oyx72XWm6D0" TargetMode="External"/></Relationships>
</file>

<file path=ppt/slides/_rels/slide15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G3ErgQ71bfA" TargetMode="External"/><Relationship Id="rId7" Type="http://schemas.openxmlformats.org/officeDocument/2006/relationships/hyperlink" Target="http://www.youtube.com/watch?v=YWbcxQSbEfc" TargetMode="External"/><Relationship Id="rId2" Type="http://schemas.openxmlformats.org/officeDocument/2006/relationships/hyperlink" Target="http://www.youtube.com/watch?v=XwFPJBbLkE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rbi.kr/@%EA%B3%B5%EB%B6%80%EC%A7%88%EB%AC%B8/0002384985-%EB%82%B4%EC%8B%A0%EC%9D%B4%207%EB%93%B1%EA%B8%89%EC%9D%B8%20%EC%95%84%EC%9D%B4%EB%A5%BC%20%EC%96%B4%EB%96%BB%EA%B2%8C%20%ED%95%B4%EC%95%BC%20%ED%95%A0%EA%B9%8C%EC%9A%94" TargetMode="External"/><Relationship Id="rId5" Type="http://schemas.openxmlformats.org/officeDocument/2006/relationships/hyperlink" Target="http://kr.news.yahoo.com/service/news/shellview.htm?articleid=20110719095411249a3&amp;linkid=4&amp;newssetid=1352" TargetMode="External"/><Relationship Id="rId4" Type="http://schemas.openxmlformats.org/officeDocument/2006/relationships/hyperlink" Target="http://user.chol.com/~nlmok/xe/2080" TargetMode="External"/></Relationships>
</file>

<file path=ppt/slides/_rels/slide155.xml.rels><?xml version="1.0" encoding="UTF-8" standalone="yes"?>
<Relationships xmlns="http://schemas.openxmlformats.org/package/2006/relationships"><Relationship Id="rId3" Type="http://schemas.openxmlformats.org/officeDocument/2006/relationships/hyperlink" Target="http://user.chol.com/~nlmok/xe/colums/2090" TargetMode="External"/><Relationship Id="rId7" Type="http://schemas.openxmlformats.org/officeDocument/2006/relationships/hyperlink" Target="http://user.chol.com/~nlmok/xe/colums/2086" TargetMode="External"/><Relationship Id="rId2" Type="http://schemas.openxmlformats.org/officeDocument/2006/relationships/hyperlink" Target="http://user.chol.com/~nlmok/xe/colum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ser.chol.com/~nlmok/xe/colums/6482" TargetMode="External"/><Relationship Id="rId5" Type="http://schemas.openxmlformats.org/officeDocument/2006/relationships/hyperlink" Target="http://midum.tistory.com/2406" TargetMode="External"/><Relationship Id="rId4" Type="http://schemas.openxmlformats.org/officeDocument/2006/relationships/hyperlink" Target="http://user.chol.com/~nlmok/xe/7774" TargetMode="External"/></Relationships>
</file>

<file path=ppt/slides/_rels/slide156.xml.rels><?xml version="1.0" encoding="UTF-8" standalone="yes"?>
<Relationships xmlns="http://schemas.openxmlformats.org/package/2006/relationships"><Relationship Id="rId3" Type="http://schemas.openxmlformats.org/officeDocument/2006/relationships/hyperlink" Target="http://user.chol.com/~nlmok/xe/colums/2095" TargetMode="External"/><Relationship Id="rId7" Type="http://schemas.openxmlformats.org/officeDocument/2006/relationships/hyperlink" Target="http://user.chol.com/~nlmok/xe/colums/2089" TargetMode="External"/><Relationship Id="rId2" Type="http://schemas.openxmlformats.org/officeDocument/2006/relationships/hyperlink" Target="http://user.chol.com/~nlmok/xe/colum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ongsin.com/146763" TargetMode="External"/><Relationship Id="rId5" Type="http://schemas.openxmlformats.org/officeDocument/2006/relationships/hyperlink" Target="http://10ball.net/link.php?id=350&amp;no=170615" TargetMode="External"/><Relationship Id="rId4" Type="http://schemas.openxmlformats.org/officeDocument/2006/relationships/hyperlink" Target="http://www.1318class.com/funstudy/ahhanie_list.asp?Page=15&amp;section=2&amp;top_no_sno=174&amp;left_m2=2&amp;left_m1=4" TargetMode="External"/></Relationships>
</file>

<file path=ppt/slides/_rels/slide15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KHKZBc86P4A" TargetMode="External"/><Relationship Id="rId7" Type="http://schemas.openxmlformats.org/officeDocument/2006/relationships/hyperlink" Target="http://user.chol.com/~nlmok/xe/colums/2068" TargetMode="External"/><Relationship Id="rId2" Type="http://schemas.openxmlformats.org/officeDocument/2006/relationships/hyperlink" Target="http://user.chol.com/~nlmok/xe/colum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news.donga.com/3/all/20111128/42201005/1" TargetMode="External"/><Relationship Id="rId5" Type="http://schemas.openxmlformats.org/officeDocument/2006/relationships/hyperlink" Target="http://ahaeconomy.com/index.html?page=news/flypage&amp;nid=5875&amp;cid=77" TargetMode="External"/><Relationship Id="rId4" Type="http://schemas.openxmlformats.org/officeDocument/2006/relationships/hyperlink" Target="http://midum.tistory.com/3864" TargetMode="External"/></Relationships>
</file>

<file path=ppt/slides/_rels/slide15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LSQI2OEkbIQ" TargetMode="External"/><Relationship Id="rId2" Type="http://schemas.openxmlformats.org/officeDocument/2006/relationships/hyperlink" Target="http://user.chol.com/~nlmok/xe/colum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8KkMzebHNII" TargetMode="External"/><Relationship Id="rId5" Type="http://schemas.openxmlformats.org/officeDocument/2006/relationships/hyperlink" Target="http://www.youtube.com/watch?v=6m7b7nP3_Os" TargetMode="External"/><Relationship Id="rId4" Type="http://schemas.openxmlformats.org/officeDocument/2006/relationships/hyperlink" Target="http://www.youtube.com/watch?v=hn0SPJPykUs" TargetMode="External"/></Relationships>
</file>

<file path=ppt/slides/_rels/slide15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g4r7TnKNLM0" TargetMode="External"/><Relationship Id="rId2" Type="http://schemas.openxmlformats.org/officeDocument/2006/relationships/hyperlink" Target="http://user.chol.com/~nlmok/xe/colum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user/e100479/feed" TargetMode="External"/><Relationship Id="rId5" Type="http://schemas.openxmlformats.org/officeDocument/2006/relationships/hyperlink" Target="http://www.youtube.com/watch?v=lb78IRDGAyQ" TargetMode="External"/><Relationship Id="rId4" Type="http://schemas.openxmlformats.org/officeDocument/2006/relationships/hyperlink" Target="http://www.youtube.com/watch?v=6m7b7nP3_Os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uag21.or.kr/board/bbs/board.php?bo_table=menu03_03&amp;wr_id=53" TargetMode="External"/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q4ufAktYk0k" TargetMode="External"/><Relationship Id="rId2" Type="http://schemas.openxmlformats.org/officeDocument/2006/relationships/hyperlink" Target="http://user.chol.com/~nlmok/xe/colum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8F7yege8zmo" TargetMode="External"/><Relationship Id="rId5" Type="http://schemas.openxmlformats.org/officeDocument/2006/relationships/hyperlink" Target="http://www.youtube.com/watch?v=y_417v24ZS0" TargetMode="External"/><Relationship Id="rId4" Type="http://schemas.openxmlformats.org/officeDocument/2006/relationships/hyperlink" Target="http://www.youtube.com/watch?v=C255cryHODk" TargetMode="External"/></Relationships>
</file>

<file path=ppt/slides/_rels/slide16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.be/watch?v=P2wXrZjD-cU&amp;feature=related" TargetMode="External"/><Relationship Id="rId7" Type="http://schemas.openxmlformats.org/officeDocument/2006/relationships/hyperlink" Target="http://www.youtube.com/watch?v=YtR9FO0YQFY" TargetMode="External"/><Relationship Id="rId2" Type="http://schemas.openxmlformats.org/officeDocument/2006/relationships/hyperlink" Target="http://user.chol.com/~nlmok/xe/colum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Yn9lD8pm62c" TargetMode="External"/><Relationship Id="rId5" Type="http://schemas.openxmlformats.org/officeDocument/2006/relationships/hyperlink" Target="http://www.youtu.be/watch?v=zFgmtvJHsvc&amp;feature=related" TargetMode="External"/><Relationship Id="rId4" Type="http://schemas.openxmlformats.org/officeDocument/2006/relationships/hyperlink" Target="http://www.youtube.com/watch?v=KWFmKpxt5Gk" TargetMode="External"/></Relationships>
</file>

<file path=ppt/slides/_rels/slide16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upiuJDifaXM" TargetMode="External"/><Relationship Id="rId7" Type="http://schemas.openxmlformats.org/officeDocument/2006/relationships/hyperlink" Target="http://www.youtube.com/watch?v=AchrtZ0O8OA" TargetMode="External"/><Relationship Id="rId2" Type="http://schemas.openxmlformats.org/officeDocument/2006/relationships/hyperlink" Target="http://user.chol.com/~nlmok/xe/colum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apMFWFdKt9Y" TargetMode="External"/><Relationship Id="rId5" Type="http://schemas.openxmlformats.org/officeDocument/2006/relationships/hyperlink" Target="http://www.youtube.com/watch?v=lCgFsxwLKcg" TargetMode="External"/><Relationship Id="rId4" Type="http://schemas.openxmlformats.org/officeDocument/2006/relationships/hyperlink" Target="http://www.youtube.com/watch?v=KrJtSpcBJcI" TargetMode="External"/></Relationships>
</file>

<file path=ppt/slides/_rels/slide163.xml.rels><?xml version="1.0" encoding="UTF-8" standalone="yes"?>
<Relationships xmlns="http://schemas.openxmlformats.org/package/2006/relationships"><Relationship Id="rId3" Type="http://schemas.openxmlformats.org/officeDocument/2006/relationships/hyperlink" Target="http://pann.news.nate.com/info/251295842" TargetMode="External"/><Relationship Id="rId7" Type="http://schemas.openxmlformats.org/officeDocument/2006/relationships/hyperlink" Target="http://edu.chosun.com/thinkcontest/contest_view.jsp?contestSeq=11693" TargetMode="External"/><Relationship Id="rId2" Type="http://schemas.openxmlformats.org/officeDocument/2006/relationships/hyperlink" Target="http://user.chol.com/~nlmok/xe/colum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cieng.net/zero/view.php?id=expo&amp;page=1&amp;category=&amp;sn=off&amp;ss=on&amp;sc=on&amp;keyword=&amp;select_arrange=headnum&amp;desc=asc&amp;no=9319" TargetMode="External"/><Relationship Id="rId5" Type="http://schemas.openxmlformats.org/officeDocument/2006/relationships/hyperlink" Target="http://biz.heraldm.com/common/Detail.jsp?newsMLId=20101230000660" TargetMode="External"/><Relationship Id="rId4" Type="http://schemas.openxmlformats.org/officeDocument/2006/relationships/hyperlink" Target="http://user.chol.com/~nlmok/xe/colums/2088" TargetMode="External"/></Relationships>
</file>

<file path=ppt/slides/_rels/slide16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rvardcounselors.net/485124778444592496965286047100.html" TargetMode="External"/><Relationship Id="rId7" Type="http://schemas.openxmlformats.org/officeDocument/2006/relationships/hyperlink" Target="http://www.youtube.com/watch?v=scn3BK6miaM" TargetMode="External"/><Relationship Id="rId2" Type="http://schemas.openxmlformats.org/officeDocument/2006/relationships/hyperlink" Target="http://haesic.wordpress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idum.tistory.com/category/%EC%B1%85%20%EC%9D%B4%EC%95%BC%EA%B8%B0/%EA%B3%B5%EB%B6%80%EB%8A%94%20%EC%96%B4%EB%96%BB%EA%B2%8C??page=2" TargetMode="External"/><Relationship Id="rId5" Type="http://schemas.openxmlformats.org/officeDocument/2006/relationships/hyperlink" Target="http://gongsin.com/152750" TargetMode="External"/><Relationship Id="rId4" Type="http://schemas.openxmlformats.org/officeDocument/2006/relationships/hyperlink" Target="http://www.youtube.com/watch?v=qIVfYAFEtPc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user.chollian.net/~badang25/good/bdh01_e01.htm" TargetMode="External"/><Relationship Id="rId2" Type="http://schemas.openxmlformats.org/officeDocument/2006/relationships/hyperlink" Target="http://mall.godpeople.com/?G=1242355162-7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iantracy.com/catalog/product.aspx?pid=62&amp;cid=18" TargetMode="External"/><Relationship Id="rId7" Type="http://schemas.openxmlformats.org/officeDocument/2006/relationships/hyperlink" Target="http://www.gulnara.net/main.php?pcd=37.46.48.&amp;_vpg=view&amp;_cat=&amp;uid=28" TargetMode="External"/><Relationship Id="rId2" Type="http://schemas.openxmlformats.org/officeDocument/2006/relationships/hyperlink" Target="http://image.kyobobook.co.kr/newimages/apps/b2c/prom/mail/2008/BMceo/081125/081125_BookMorningCEO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ser.chol.com/~simjy49/good/J27.htm" TargetMode="External"/><Relationship Id="rId5" Type="http://schemas.openxmlformats.org/officeDocument/2006/relationships/hyperlink" Target="http://videos.mitrasites.com/albert-mehrabian.html" TargetMode="External"/><Relationship Id="rId4" Type="http://schemas.openxmlformats.org/officeDocument/2006/relationships/hyperlink" Target="http://www.businessballs.com/mehrabiancommunications.htm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Albert_Mehrabian" TargetMode="External"/><Relationship Id="rId2" Type="http://schemas.openxmlformats.org/officeDocument/2006/relationships/hyperlink" Target="http://bme.yonsei.ac.kr/community/data/Commu&amp;PT(%BF%EC%C0%E5%C0%CC%20%B0%AD%BB%E7).pp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blog.hankyung.com/?mid=blog&amp;document_srl=8931395&amp;vid=aeyoung0" TargetMode="External"/><Relationship Id="rId4" Type="http://schemas.openxmlformats.org/officeDocument/2006/relationships/hyperlink" Target="http://www.kyobobook.co.kr/product/detailViewKor.laf?ejkGb=KOR&amp;mallGb=KOR&amp;barcode=9788960602021&amp;orderClick=LAj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sych.ucla.edu/faculty/faculty_page?id=181&amp;area=7" TargetMode="External"/><Relationship Id="rId2" Type="http://schemas.openxmlformats.org/officeDocument/2006/relationships/hyperlink" Target="http://www.bdv-skills.co.uk/Albert_Mehrabian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resentationworks.me/index.php/2009/11/talking-of-watching-dont-miss-this/" TargetMode="External"/><Relationship Id="rId4" Type="http://schemas.openxmlformats.org/officeDocument/2006/relationships/hyperlink" Target="http://www.presentationworks.me/index.php/tag/mehrabian/" TargetMode="Externa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://managementpocketbooks.wordpress.com/tag/albert-mehrabian/" TargetMode="External"/><Relationship Id="rId3" Type="http://schemas.openxmlformats.org/officeDocument/2006/relationships/hyperlink" Target="http://www.youtube.com/watch?v=_emfl7u2FsI" TargetMode="External"/><Relationship Id="rId7" Type="http://schemas.openxmlformats.org/officeDocument/2006/relationships/hyperlink" Target="http://www.youtube.com/watch?v=hQ2NFG8OjOI" TargetMode="External"/><Relationship Id="rId2" Type="http://schemas.openxmlformats.org/officeDocument/2006/relationships/hyperlink" Target="http://videos.mitrasites.com/albert-mehrabian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ehrabian.socialpsychology.org/" TargetMode="External"/><Relationship Id="rId5" Type="http://schemas.openxmlformats.org/officeDocument/2006/relationships/hyperlink" Target="http://wn.com/Albert_Mehrabian" TargetMode="External"/><Relationship Id="rId4" Type="http://schemas.openxmlformats.org/officeDocument/2006/relationships/hyperlink" Target="http://humanresources.about.com/cs/communication/a/profimage.htm" TargetMode="External"/><Relationship Id="rId9" Type="http://schemas.openxmlformats.org/officeDocument/2006/relationships/hyperlink" Target="http://images.mitrasites.com/albert-mehrabian.html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how.com/about_6129409_role-verbal-nonverbal-communication.html" TargetMode="External"/><Relationship Id="rId2" Type="http://schemas.openxmlformats.org/officeDocument/2006/relationships/hyperlink" Target="http://www.fscanada.org/dealing_with_misunderstandings_iae.asp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oday.ucla.edu/portal/ut/10-questions-for-baby-name-expert-210599.aspx" TargetMode="External"/><Relationship Id="rId4" Type="http://schemas.openxmlformats.org/officeDocument/2006/relationships/hyperlink" Target="http://brilliant.freetoasthost.net/page4.html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odu.com/rule.shtml" TargetMode="External"/><Relationship Id="rId2" Type="http://schemas.openxmlformats.org/officeDocument/2006/relationships/hyperlink" Target="http://www.mediate.com/johnford/pg1010.cf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earch-institute.org/csd/measures/personality" TargetMode="External"/><Relationship Id="rId5" Type="http://schemas.openxmlformats.org/officeDocument/2006/relationships/hyperlink" Target="http://www.answers.com/topic/nonverbal-communication" TargetMode="External"/><Relationship Id="rId4" Type="http://schemas.openxmlformats.org/officeDocument/2006/relationships/hyperlink" Target="http://www.cuttingedgepr.com/articles/big-myth-nonverbal-communication.asp" TargetMode="Externa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isangsang.hosting.paran.com/xe/998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sukis.tistory.com/186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blog.naver.com/PostView.nhn?blogId=gidrl8572&amp;logNo=30113062416" TargetMode="External"/><Relationship Id="rId2" Type="http://schemas.openxmlformats.org/officeDocument/2006/relationships/hyperlink" Target="http://life.jknews.co.kr/news/books_1738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ekac.org/bbs/view.php?id=TrainingMaterial&amp;page=2&amp;sn1=&amp;divpage=1&amp;sn=off&amp;ss=on&amp;sc=on&amp;select_arrange=headnum&amp;desc=asc&amp;no=146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lab.mathboy.net/113" TargetMode="External"/><Relationship Id="rId7" Type="http://schemas.openxmlformats.org/officeDocument/2006/relationships/hyperlink" Target="http://www.yes24.com/24/goods/2541300" TargetMode="External"/><Relationship Id="rId2" Type="http://schemas.openxmlformats.org/officeDocument/2006/relationships/hyperlink" Target="http://artspeech.co.kr/bbs/board.html?board_table=03_03&amp;write_id=12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-snp.com/bizcodi/bbs/board.php?bo_table=etc02&amp;page=4" TargetMode="External"/><Relationship Id="rId5" Type="http://schemas.openxmlformats.org/officeDocument/2006/relationships/hyperlink" Target="http://www.k-csi.com/bizcodi/bbs/board.php?bo_table=note06" TargetMode="External"/><Relationship Id="rId4" Type="http://schemas.openxmlformats.org/officeDocument/2006/relationships/hyperlink" Target="http://blog.daum.net/_blog/BlogTypeView.do?blogid=03yVP&amp;articleno=12171767&amp;_bloghome_menu=recenttext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lobalinformationnetworkpath.com/2011/10/13/million-dollar-habits-by-brian-tracy/" TargetMode="External"/><Relationship Id="rId2" Type="http://schemas.openxmlformats.org/officeDocument/2006/relationships/hyperlink" Target="http://www.briantracy.com/catalog/product.aspx?pid=62&amp;cid=1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nightingale.com/prod_detail~product~Million_Dollar_Habits.aspx" TargetMode="External"/><Relationship Id="rId4" Type="http://schemas.openxmlformats.org/officeDocument/2006/relationships/hyperlink" Target="http://lifebooks4all.blogspot.com/2010/02/million-dollar-habits-ebook-download.html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allwellbeing.com/blog/2011/06/20/million-dollar-habits-by-brian-tracy/" TargetMode="External"/><Relationship Id="rId2" Type="http://schemas.openxmlformats.org/officeDocument/2006/relationships/hyperlink" Target="http://studentpreneuronline.com/mentors/million-dollar-habits-brian-tracy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5min.com/Video/How-to-Save-Time-and-Money-This-January-517238374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MgCifGAYkIU" TargetMode="External"/><Relationship Id="rId2" Type="http://schemas.openxmlformats.org/officeDocument/2006/relationships/hyperlink" Target="http://www.youtube.com/user/BrianTracySpeaker/feature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4s0eX2sKVnc" TargetMode="External"/><Relationship Id="rId5" Type="http://schemas.openxmlformats.org/officeDocument/2006/relationships/hyperlink" Target="http://www.youtube.com/watch?v=yolpT66hnyE" TargetMode="External"/><Relationship Id="rId4" Type="http://schemas.openxmlformats.org/officeDocument/2006/relationships/hyperlink" Target="http://www.youtube.com/watch?v=Xrhi_JaQMvw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l0deXiIQSF0" TargetMode="External"/><Relationship Id="rId2" Type="http://schemas.openxmlformats.org/officeDocument/2006/relationships/hyperlink" Target="http://www.youtube.com/watch?v=Ugorof99Vj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QKnJTj-yliI" TargetMode="External"/><Relationship Id="rId5" Type="http://schemas.openxmlformats.org/officeDocument/2006/relationships/hyperlink" Target="http://www.youtube.com/watch?v=2iDbs3vh6KM" TargetMode="External"/><Relationship Id="rId4" Type="http://schemas.openxmlformats.org/officeDocument/2006/relationships/hyperlink" Target="http://www.youtube.com/watch?v=GIaxM0qTmt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hhaOFCj-tvQ" TargetMode="External"/><Relationship Id="rId2" Type="http://schemas.openxmlformats.org/officeDocument/2006/relationships/hyperlink" Target="http://www.youtube.com/watch?v=B9wE4Pti8S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riantracy.com/time_management/" TargetMode="External"/><Relationship Id="rId5" Type="http://schemas.openxmlformats.org/officeDocument/2006/relationships/hyperlink" Target="http://www.selfhelpcollective.com/success-secrets.html" TargetMode="External"/><Relationship Id="rId4" Type="http://schemas.openxmlformats.org/officeDocument/2006/relationships/hyperlink" Target="http://librarian.getphpbb.com/self-improvement-workshop-f3/brian-tracy-youtube-t105.html" TargetMode="Externa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rucaus.egloos.com/979162" TargetMode="External"/><Relationship Id="rId3" Type="http://schemas.openxmlformats.org/officeDocument/2006/relationships/hyperlink" Target="http://library.ajou.ac.kr/review/hakbo/52.pdf" TargetMode="External"/><Relationship Id="rId7" Type="http://schemas.openxmlformats.org/officeDocument/2006/relationships/hyperlink" Target="http://sungsam21.com/Include/file_download.asp?filepath=/DataFiles/Attach/Board/&amp;filename=%BD%C5%C3%BB%B5%B5%BC%AD_%B8%F1%B7%CF%20%BC%F6%C1%A4%BA%BB.xls" TargetMode="External"/><Relationship Id="rId2" Type="http://schemas.openxmlformats.org/officeDocument/2006/relationships/hyperlink" Target="http://image.kyobobook.co.kr/newimages/apps/b2c/prom/mail/2008/BMceo/081125/081125_BookMorningCEO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ufs.bookcosmos.com/sub/digest/guidebook.asp?book_sno=2050617" TargetMode="External"/><Relationship Id="rId5" Type="http://schemas.openxmlformats.org/officeDocument/2006/relationships/hyperlink" Target="http://blog.naver.com/PostView.nhn?blogId=jhm1771&amp;logNo=80122624885&amp;parentCategoryNo=13&amp;viewDate=&amp;currentPage=1&amp;listtype=0" TargetMode="External"/><Relationship Id="rId4" Type="http://schemas.openxmlformats.org/officeDocument/2006/relationships/hyperlink" Target="http://digest.mk.co.kr/Sub/audio/GuideBook.Asp?book_sno=2030222" TargetMode="Externa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hyperlink" Target="http://ko.wikipedia.org/wiki/%EC%97%98%EB%A6%AC%EC%9E%90%EB%B2%A0%EC%8A%A4_%EB%B8%94%EB%9E%99%EB%B2%88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hyperlink" Target="http://uhakmagazine.com/usa/UC_Berkeley.php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cgrow.co.kr/npg/11_h.htm" TargetMode="External"/><Relationship Id="rId7" Type="http://schemas.openxmlformats.org/officeDocument/2006/relationships/hyperlink" Target="http://www.business.kaist.ac.kr/ksim/main.asp?cate_code=20101116105822" TargetMode="External"/><Relationship Id="rId2" Type="http://schemas.openxmlformats.org/officeDocument/2006/relationships/hyperlink" Target="http://www.mcgrow.co.kr/edut/spet/b11_h2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ckim.tistory.com/382" TargetMode="External"/><Relationship Id="rId5" Type="http://schemas.openxmlformats.org/officeDocument/2006/relationships/hyperlink" Target="https://sites.google.com/a/greut.org/greut/baeum-annae/7habitsteacher" TargetMode="External"/><Relationship Id="rId4" Type="http://schemas.openxmlformats.org/officeDocument/2006/relationships/hyperlink" Target="http://blog.naver.com/PostView.nhn?blogId=choibrian&amp;logNo=120024333327&amp;categoryNo=68&amp;viewDate=&amp;currentPage=1&amp;listtype=0" TargetMode="Externa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hyperlink" Target="http://skyzone7.springnote.com/pages/7347053.xhtml" TargetMode="External"/><Relationship Id="rId2" Type="http://schemas.openxmlformats.org/officeDocument/2006/relationships/hyperlink" Target="http://blog.ohmynews.com/paullee/15660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log.naver.com/PostView.nhn?blogId=hjkim191&amp;logNo=50068992507" TargetMode="External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st.go.kr/web/279/ko/board/view.do?bbsId=45&amp;boardSeq=23101&amp;mode=view" TargetMode="External"/><Relationship Id="rId2" Type="http://schemas.openxmlformats.org/officeDocument/2006/relationships/hyperlink" Target="http://www.good-cycle.co.kr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ByFPlUo2q84" TargetMode="External"/><Relationship Id="rId4" Type="http://schemas.openxmlformats.org/officeDocument/2006/relationships/hyperlink" Target="http://korea111.com/%BC%B1%BC%F8%C8%AF.htm" TargetMode="Externa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5A1KZKksGKE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3" Type="http://schemas.openxmlformats.org/officeDocument/2006/relationships/hyperlink" Target="http://cafe417.daum.net/_c21_/bbs_search_read?grpid=z4ZG&amp;fldid=CdTP&amp;contentval=0008Ozzzzzzzzzzzzzzzzzzzzzzzzz&amp;nenc=&amp;fenc=&amp;q=&amp;nil_profile=cafetop&amp;nil_menu=sch_updw" TargetMode="External"/><Relationship Id="rId7" Type="http://schemas.openxmlformats.org/officeDocument/2006/relationships/hyperlink" Target="http://v.daum.net/link/15817511" TargetMode="External"/><Relationship Id="rId2" Type="http://schemas.openxmlformats.org/officeDocument/2006/relationships/hyperlink" Target="http://preview.britannica.co.kr/bol/topic.asp?mtt_id=8035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liberaledu.snu.ac.kr/korean/pages/write/write1/sub3_4.html" TargetMode="External"/><Relationship Id="rId5" Type="http://schemas.openxmlformats.org/officeDocument/2006/relationships/hyperlink" Target="http://psychew.com/450" TargetMode="External"/><Relationship Id="rId4" Type="http://schemas.openxmlformats.org/officeDocument/2006/relationships/hyperlink" Target="http://www.cogpsych.org/dict/dict.cgi?cmd=view_iterm&amp;iterm=Cannon-Bard%20theory" TargetMode="Externa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hyperlink" Target="http://cfs9.blog.daum.net/upload_control/download.blog?fhandle=MDV1VVJAZnM5LmJsb2cuZGF1bS5uZXQ6L0lNQUdFLzAvMS5kb2M=&amp;filename=1.doc" TargetMode="External"/><Relationship Id="rId2" Type="http://schemas.openxmlformats.org/officeDocument/2006/relationships/hyperlink" Target="http://welfare.songwon.ac.kr/sb/SE_Board.asp?action=downLoad&amp;boardID=H0501&amp;SEQ=613&amp;fileDownSEQ=1&amp;pgKey=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es24.com/24/goods/2696497" TargetMode="External"/><Relationship Id="rId4" Type="http://schemas.openxmlformats.org/officeDocument/2006/relationships/hyperlink" Target="http://www.ipadebooks1.com/266/3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>
                <a:latin typeface="휴먼둥근헤드라인" pitchFamily="18" charset="-127"/>
                <a:ea typeface="휴먼둥근헤드라인" pitchFamily="18" charset="-127"/>
              </a:rPr>
              <a:t>신독愼獨身讀학습백서</a:t>
            </a:r>
            <a:endParaRPr lang="ko-KR" altLang="en-US" dirty="0"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altLang="ko-KR" dirty="0" smtClean="0"/>
          </a:p>
          <a:p>
            <a:r>
              <a:rPr lang="en-US" altLang="ko-KR" sz="2600" dirty="0" smtClean="0">
                <a:latin typeface="한양해서" pitchFamily="18" charset="-127"/>
                <a:ea typeface="한양해서" pitchFamily="18" charset="-127"/>
              </a:rPr>
              <a:t>21</a:t>
            </a:r>
            <a:r>
              <a:rPr lang="ko-KR" altLang="en-US" sz="2600" dirty="0" smtClean="0">
                <a:latin typeface="한양해서" pitchFamily="18" charset="-127"/>
                <a:ea typeface="한양해서" pitchFamily="18" charset="-127"/>
              </a:rPr>
              <a:t>세기 신독 르네상스 </a:t>
            </a:r>
            <a:r>
              <a:rPr lang="en-US" altLang="ko-KR" sz="2600" dirty="0" smtClean="0">
                <a:latin typeface="한양해서" pitchFamily="18" charset="-127"/>
                <a:ea typeface="한양해서" pitchFamily="18" charset="-127"/>
              </a:rPr>
              <a:t>My </a:t>
            </a:r>
            <a:r>
              <a:rPr lang="ko-KR" altLang="en-US" sz="2600" dirty="0" smtClean="0">
                <a:latin typeface="한양해서" pitchFamily="18" charset="-127"/>
                <a:ea typeface="한양해서" pitchFamily="18" charset="-127"/>
              </a:rPr>
              <a:t>코치</a:t>
            </a:r>
            <a:endParaRPr lang="en-US" altLang="ko-KR" sz="2600" dirty="0" smtClean="0">
              <a:latin typeface="한양해서" pitchFamily="18" charset="-127"/>
              <a:ea typeface="한양해서" pitchFamily="18" charset="-127"/>
            </a:endParaRPr>
          </a:p>
          <a:p>
            <a:r>
              <a:rPr lang="ko-KR" altLang="en-US" sz="2600" dirty="0" smtClean="0">
                <a:latin typeface="한양해서" pitchFamily="18" charset="-127"/>
                <a:ea typeface="한양해서" pitchFamily="18" charset="-127"/>
              </a:rPr>
              <a:t>하이퍼링크 </a:t>
            </a:r>
            <a:r>
              <a:rPr lang="en-US" altLang="ko-KR" sz="2600" dirty="0" smtClean="0">
                <a:latin typeface="한양해서" pitchFamily="18" charset="-127"/>
                <a:ea typeface="한양해서" pitchFamily="18" charset="-127"/>
              </a:rPr>
              <a:t>By </a:t>
            </a:r>
            <a:r>
              <a:rPr lang="en-US" altLang="ko-KR" sz="2600" dirty="0" smtClean="0">
                <a:latin typeface="한양해서" pitchFamily="18" charset="-127"/>
                <a:ea typeface="한양해서" pitchFamily="18" charset="-127"/>
                <a:hlinkClick r:id="rId2"/>
              </a:rPr>
              <a:t>http://www.aol.com/</a:t>
            </a:r>
            <a:endParaRPr lang="en-US" altLang="ko-KR" sz="2600" dirty="0" smtClean="0">
              <a:latin typeface="한양해서" pitchFamily="18" charset="-127"/>
              <a:ea typeface="한양해서" pitchFamily="18" charset="-127"/>
            </a:endParaRP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커뮤니케이션 능력 배양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>
                <a:hlinkClick r:id="rId2"/>
              </a:rPr>
              <a:t>행동체험학습활동 </a:t>
            </a:r>
            <a:r>
              <a:rPr lang="en-US" altLang="ko-KR" dirty="0" smtClean="0">
                <a:hlinkClick r:id="rId2"/>
              </a:rPr>
              <a:t>- </a:t>
            </a:r>
            <a:r>
              <a:rPr lang="ko-KR" altLang="en-US" dirty="0" err="1" smtClean="0">
                <a:hlinkClick r:id="rId2"/>
              </a:rPr>
              <a:t>어니스트컨설팅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>
                <a:hlinkClick r:id="rId3"/>
              </a:rPr>
              <a:t>블로거팁닷컴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:: </a:t>
            </a:r>
            <a:r>
              <a:rPr lang="ko-KR" altLang="en-US" dirty="0" smtClean="0">
                <a:hlinkClick r:id="rId3"/>
              </a:rPr>
              <a:t>서울시 교육청 </a:t>
            </a:r>
            <a:r>
              <a:rPr lang="ko-KR" altLang="en-US" dirty="0" err="1" smtClean="0">
                <a:hlinkClick r:id="rId3"/>
              </a:rPr>
              <a:t>초중고</a:t>
            </a:r>
            <a:r>
              <a:rPr lang="ko-KR" altLang="en-US" dirty="0" smtClean="0">
                <a:hlinkClick r:id="rId3"/>
              </a:rPr>
              <a:t> 교사 대상 </a:t>
            </a:r>
            <a:r>
              <a:rPr lang="ko-KR" altLang="en-US" dirty="0" err="1" smtClean="0">
                <a:hlinkClick r:id="rId3"/>
              </a:rPr>
              <a:t>블로그</a:t>
            </a:r>
            <a:r>
              <a:rPr lang="ko-KR" altLang="en-US" dirty="0" smtClean="0">
                <a:hlinkClick r:id="rId3"/>
              </a:rPr>
              <a:t> 강의 후기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4"/>
              </a:rPr>
              <a:t>실무 </a:t>
            </a:r>
            <a:r>
              <a:rPr lang="en-US" altLang="ko-KR" dirty="0" smtClean="0">
                <a:hlinkClick r:id="rId4"/>
              </a:rPr>
              <a:t>TBBC</a:t>
            </a:r>
            <a:r>
              <a:rPr lang="ko-KR" altLang="en-US" dirty="0" smtClean="0">
                <a:hlinkClick r:id="rId4"/>
              </a:rPr>
              <a:t>과정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5"/>
              </a:rPr>
              <a:t>대학교육</a:t>
            </a:r>
            <a:r>
              <a:rPr lang="en-US" altLang="ko-KR" dirty="0" smtClean="0">
                <a:hlinkClick r:id="rId5"/>
              </a:rPr>
              <a:t>&lt;  </a:t>
            </a:r>
            <a:r>
              <a:rPr lang="ko-KR" altLang="en-US" dirty="0" smtClean="0">
                <a:hlinkClick r:id="rId5"/>
              </a:rPr>
              <a:t>커뮤니케이션능력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6"/>
              </a:rPr>
              <a:t>슈퍼도미노 </a:t>
            </a:r>
            <a:r>
              <a:rPr lang="en-US" altLang="ko-KR" dirty="0" smtClean="0">
                <a:hlinkClick r:id="rId6"/>
              </a:rPr>
              <a:t>- ::::: P&amp;C</a:t>
            </a:r>
            <a:r>
              <a:rPr lang="ko-KR" altLang="en-US" dirty="0" smtClean="0">
                <a:hlinkClick r:id="rId6"/>
              </a:rPr>
              <a:t>행동훈련 </a:t>
            </a:r>
            <a:r>
              <a:rPr lang="en-US" altLang="ko-KR" dirty="0" smtClean="0">
                <a:hlinkClick r:id="rId6"/>
              </a:rPr>
              <a:t>:::::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얼굴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웃음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감정 교류 반복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감정 소유</a:t>
            </a:r>
            <a:r>
              <a:rPr lang="en-US" altLang="ko-KR" dirty="0" smtClean="0"/>
              <a:t>,</a:t>
            </a:r>
            <a:r>
              <a:rPr lang="ko-KR" altLang="en-US" dirty="0" smtClean="0"/>
              <a:t>표현</a:t>
            </a:r>
            <a:r>
              <a:rPr lang="en-US" altLang="ko-KR" dirty="0" smtClean="0"/>
              <a:t>,</a:t>
            </a:r>
            <a:r>
              <a:rPr lang="ko-KR" altLang="en-US" dirty="0" smtClean="0"/>
              <a:t>교류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대인관계    성격형성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애써 웃는 얼굴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침체기분에서  회복</a:t>
            </a:r>
            <a:endParaRPr lang="ko-KR" altLang="en-US" dirty="0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필링</a:t>
            </a:r>
            <a:r>
              <a:rPr lang="en-US" altLang="ko-KR" dirty="0"/>
              <a:t>(=</a:t>
            </a:r>
            <a:r>
              <a:rPr lang="ko-KR" altLang="en-US" dirty="0"/>
              <a:t>느낌</a:t>
            </a:r>
            <a:r>
              <a:rPr lang="en-US" altLang="ko-KR" dirty="0"/>
              <a:t>, </a:t>
            </a:r>
            <a:r>
              <a:rPr lang="ko-KR" altLang="en-US" dirty="0"/>
              <a:t>기분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3</a:t>
            </a:r>
            <a:r>
              <a:rPr lang="ko-KR" altLang="en-US" dirty="0" smtClean="0"/>
              <a:t>종류로 선택 폭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좋은 느낌  나쁜 느낌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분위기   제품   설명서   광고</a:t>
            </a:r>
            <a:endParaRPr lang="en-US" altLang="ko-KR" dirty="0" smtClean="0"/>
          </a:p>
          <a:p>
            <a:endParaRPr lang="ko-KR" altLang="en-US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기분일치효과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잡지나 </a:t>
            </a:r>
            <a:r>
              <a:rPr lang="en-US" altLang="ko-KR" dirty="0" smtClean="0"/>
              <a:t>TV &lt;</a:t>
            </a:r>
            <a:r>
              <a:rPr lang="ko-KR" altLang="en-US" dirty="0" smtClean="0"/>
              <a:t>눈앞에 있는 이성을 </a:t>
            </a:r>
            <a:endParaRPr lang="en-US" altLang="ko-KR" dirty="0" smtClean="0"/>
          </a:p>
          <a:p>
            <a:r>
              <a:rPr lang="en-US" altLang="ko-KR" dirty="0" smtClean="0"/>
              <a:t>                      </a:t>
            </a:r>
            <a:r>
              <a:rPr lang="ko-KR" altLang="en-US" dirty="0" smtClean="0"/>
              <a:t>자신에게 향하도록 하는 </a:t>
            </a:r>
            <a:endParaRPr lang="en-US" altLang="ko-KR" dirty="0" smtClean="0"/>
          </a:p>
          <a:p>
            <a:r>
              <a:rPr lang="en-US" altLang="ko-KR" dirty="0" smtClean="0"/>
              <a:t>                       </a:t>
            </a:r>
            <a:r>
              <a:rPr lang="ko-KR" altLang="en-US" dirty="0" smtClean="0"/>
              <a:t>데이트 연출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파급되는 경향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상황    상태   원인</a:t>
            </a:r>
            <a:endParaRPr lang="ko-KR" altLang="en-US" dirty="0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에피소드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마음속  각인화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어떤 에피소드가 떠오르나</a:t>
            </a:r>
            <a:r>
              <a:rPr lang="en-US" altLang="ko-KR" dirty="0" smtClean="0"/>
              <a:t>?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사람에 따라 제각각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강렬한 감정이 일어난 경험을 </a:t>
            </a:r>
            <a:endParaRPr lang="en-US" altLang="ko-KR" dirty="0" smtClean="0"/>
          </a:p>
          <a:p>
            <a:r>
              <a:rPr lang="en-US" altLang="ko-KR" dirty="0" smtClean="0"/>
              <a:t>   </a:t>
            </a:r>
            <a:r>
              <a:rPr lang="ko-KR" altLang="en-US" dirty="0" smtClean="0"/>
              <a:t>이후에   잘 기억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‘즐거운 기억：괴로운 기억：어느 쪽에도 </a:t>
            </a:r>
            <a:r>
              <a:rPr lang="ko-KR" altLang="en-US" dirty="0" err="1" smtClean="0"/>
              <a:t>해당되</a:t>
            </a:r>
            <a:r>
              <a:rPr lang="ko-KR" altLang="en-US" dirty="0" smtClean="0"/>
              <a:t> 지 않는 기억’의 비율이 ‘</a:t>
            </a:r>
            <a:r>
              <a:rPr lang="en-US" altLang="ko-KR" dirty="0" smtClean="0"/>
              <a:t>5</a:t>
            </a:r>
            <a:r>
              <a:rPr lang="ko-KR" altLang="en-US" dirty="0" smtClean="0"/>
              <a:t>：</a:t>
            </a:r>
            <a:r>
              <a:rPr lang="en-US" altLang="ko-KR" dirty="0" smtClean="0"/>
              <a:t>3</a:t>
            </a:r>
            <a:r>
              <a:rPr lang="ko-KR" altLang="en-US" dirty="0" smtClean="0"/>
              <a:t>：</a:t>
            </a:r>
            <a:r>
              <a:rPr lang="en-US" altLang="ko-KR" dirty="0" smtClean="0"/>
              <a:t>2’</a:t>
            </a:r>
            <a:r>
              <a:rPr lang="ko-KR" altLang="en-US" dirty="0" smtClean="0"/>
              <a:t>로 </a:t>
            </a:r>
            <a:endParaRPr lang="ko-KR" altLang="en-US" dirty="0"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첫인상 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감정전이</a:t>
            </a:r>
            <a:r>
              <a:rPr lang="en-US" altLang="ko-KR" dirty="0"/>
              <a:t>(</a:t>
            </a:r>
            <a:r>
              <a:rPr lang="ko-KR" altLang="en-US" dirty="0"/>
              <a:t>轉移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용모 머리모양   복장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 소중한 사람에 대해 품고 있던 감정을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   처음 만난 사람에게도 투영함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2"/>
              </a:rPr>
              <a:t>피터팬 </a:t>
            </a:r>
            <a:r>
              <a:rPr lang="ko-KR" altLang="en-US" b="1" dirty="0" err="1" smtClean="0">
                <a:hlinkClick r:id="rId2"/>
              </a:rPr>
              <a:t>컴플렉스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- </a:t>
            </a:r>
            <a:r>
              <a:rPr lang="ko-KR" altLang="en-US" dirty="0" err="1" smtClean="0">
                <a:hlinkClick r:id="rId2"/>
              </a:rPr>
              <a:t>보고싶어서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3"/>
              </a:rPr>
              <a:t>피터팬 </a:t>
            </a:r>
            <a:r>
              <a:rPr lang="ko-KR" altLang="en-US" b="1" dirty="0" err="1" smtClean="0">
                <a:hlinkClick r:id="rId3"/>
              </a:rPr>
              <a:t>컴플렉스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- </a:t>
            </a:r>
            <a:r>
              <a:rPr lang="ko-KR" altLang="en-US" dirty="0" smtClean="0">
                <a:hlinkClick r:id="rId3"/>
              </a:rPr>
              <a:t>너의 기억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4"/>
              </a:rPr>
              <a:t>오이디푸스 </a:t>
            </a:r>
            <a:r>
              <a:rPr lang="ko-KR" altLang="en-US" b="1" dirty="0" smtClean="0">
                <a:hlinkClick r:id="rId4"/>
              </a:rPr>
              <a:t>콤플렉스</a:t>
            </a:r>
            <a:r>
              <a:rPr lang="ko-KR" altLang="en-US" dirty="0" smtClean="0">
                <a:hlinkClick r:id="rId4"/>
              </a:rPr>
              <a:t>와 엘렉트라 </a:t>
            </a:r>
            <a:r>
              <a:rPr lang="ko-KR" altLang="en-US" b="1" dirty="0" smtClean="0">
                <a:hlinkClick r:id="rId4"/>
              </a:rPr>
              <a:t>콤플렉스</a:t>
            </a:r>
            <a:endParaRPr lang="ko-KR" altLang="en-US" dirty="0"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단순접촉효과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이유 없어</a:t>
            </a:r>
            <a:r>
              <a:rPr lang="en-US" altLang="ko-KR" dirty="0" smtClean="0"/>
              <a:t>!</a:t>
            </a:r>
            <a:r>
              <a:rPr lang="ko-KR" altLang="en-US" dirty="0" smtClean="0"/>
              <a:t> 유연하게 주입되는 느낌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처음 보는데도  호감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신문 잡지상품 광고</a:t>
            </a:r>
            <a:r>
              <a:rPr lang="en-US" altLang="ko-KR" dirty="0" smtClean="0"/>
              <a:t>&lt;TV</a:t>
            </a:r>
            <a:r>
              <a:rPr lang="ko-KR" altLang="en-US" dirty="0" smtClean="0"/>
              <a:t>의 </a:t>
            </a:r>
            <a:r>
              <a:rPr lang="en-US" altLang="ko-KR" dirty="0" smtClean="0"/>
              <a:t>CM</a:t>
            </a:r>
            <a:r>
              <a:rPr lang="ko-KR" altLang="en-US" dirty="0" smtClean="0"/>
              <a:t>에서 </a:t>
            </a:r>
            <a:endParaRPr lang="en-US" altLang="ko-KR" dirty="0" smtClean="0"/>
          </a:p>
          <a:p>
            <a:r>
              <a:rPr lang="en-US" altLang="ko-KR" dirty="0" smtClean="0"/>
              <a:t>   </a:t>
            </a:r>
            <a:r>
              <a:rPr lang="ko-KR" altLang="en-US" dirty="0" smtClean="0"/>
              <a:t>같은 상품을 반복 선전하는 것</a:t>
            </a:r>
            <a:endParaRPr lang="ko-KR" altLang="en-US" dirty="0"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거짓말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미국의 심리학자 폴 </a:t>
            </a:r>
            <a:r>
              <a:rPr lang="ko-KR" altLang="en-US" dirty="0" err="1" smtClean="0"/>
              <a:t>에크만</a:t>
            </a:r>
            <a:r>
              <a:rPr lang="en-US" altLang="ko-KR" dirty="0" smtClean="0"/>
              <a:t>(Paul </a:t>
            </a:r>
            <a:r>
              <a:rPr lang="en-US" altLang="ko-KR" dirty="0" err="1" smtClean="0"/>
              <a:t>Ekman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>&lt;</a:t>
            </a:r>
            <a:r>
              <a:rPr lang="ko-KR" altLang="en-US" dirty="0" smtClean="0"/>
              <a:t> 어린이의 거짓말 종류는 </a:t>
            </a:r>
            <a:endParaRPr lang="en-US" altLang="ko-KR" dirty="0" smtClean="0"/>
          </a:p>
          <a:p>
            <a:r>
              <a:rPr lang="en-US" altLang="ko-KR" dirty="0" smtClean="0"/>
              <a:t>      </a:t>
            </a:r>
            <a:r>
              <a:rPr lang="ko-KR" altLang="en-US" dirty="0" smtClean="0"/>
              <a:t>어른 뺨칠 정도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마이클 </a:t>
            </a:r>
            <a:r>
              <a:rPr lang="ko-KR" altLang="en-US" dirty="0" err="1" smtClean="0"/>
              <a:t>호이트</a:t>
            </a:r>
            <a:r>
              <a:rPr lang="en-US" altLang="ko-KR" dirty="0" smtClean="0"/>
              <a:t>(Michael Hoyt)</a:t>
            </a:r>
          </a:p>
          <a:p>
            <a:r>
              <a:rPr lang="en-US" altLang="ko-KR" dirty="0" smtClean="0"/>
              <a:t>&lt;</a:t>
            </a:r>
            <a:r>
              <a:rPr lang="ko-KR" altLang="en-US" dirty="0" smtClean="0"/>
              <a:t> 어린이가 부모에게 처음으로 거짓말을 </a:t>
            </a:r>
            <a:endParaRPr lang="en-US" altLang="ko-KR" dirty="0" smtClean="0"/>
          </a:p>
          <a:p>
            <a:r>
              <a:rPr lang="en-US" altLang="ko-KR" dirty="0" smtClean="0"/>
              <a:t>   </a:t>
            </a:r>
            <a:r>
              <a:rPr lang="ko-KR" altLang="en-US" dirty="0" smtClean="0"/>
              <a:t>제대로 했을 때</a:t>
            </a:r>
            <a:r>
              <a:rPr lang="en-US" altLang="ko-KR" dirty="0" smtClean="0"/>
              <a:t>, </a:t>
            </a:r>
          </a:p>
          <a:p>
            <a:r>
              <a:rPr lang="en-US" altLang="ko-KR" dirty="0" smtClean="0"/>
              <a:t>   </a:t>
            </a:r>
            <a:r>
              <a:rPr lang="ko-KR" altLang="en-US" dirty="0" smtClean="0"/>
              <a:t>어린이는 절대적이었던 </a:t>
            </a:r>
            <a:endParaRPr lang="en-US" altLang="ko-KR" dirty="0" smtClean="0"/>
          </a:p>
          <a:p>
            <a:r>
              <a:rPr lang="en-US" altLang="ko-KR" dirty="0" smtClean="0"/>
              <a:t>   </a:t>
            </a:r>
            <a:r>
              <a:rPr lang="ko-KR" altLang="en-US" dirty="0" smtClean="0"/>
              <a:t>부모의 속박에서 자유로워질 수 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공상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로버트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콜즈</a:t>
            </a:r>
            <a:r>
              <a:rPr lang="en-US" altLang="ko-KR" dirty="0" smtClean="0"/>
              <a:t>(Robert Coles)</a:t>
            </a:r>
          </a:p>
          <a:p>
            <a:r>
              <a:rPr lang="en-US" altLang="ko-KR" dirty="0" smtClean="0"/>
              <a:t>&lt;</a:t>
            </a:r>
            <a:r>
              <a:rPr lang="ko-KR" altLang="en-US" dirty="0" smtClean="0"/>
              <a:t> 지어낸 이야기는 공상의 산물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현실과 공상의 차이를 이해하도록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ko-KR" altLang="en-US" dirty="0" smtClean="0"/>
              <a:t>그 다음에 사실을 이야기하도록 </a:t>
            </a:r>
            <a:endParaRPr lang="ko-KR" altLang="en-US" dirty="0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거짓말은 </a:t>
            </a:r>
            <a:r>
              <a:rPr lang="ko-KR" altLang="en-US" dirty="0" smtClean="0"/>
              <a:t> 지적 </a:t>
            </a:r>
            <a:r>
              <a:rPr lang="ko-KR" altLang="en-US" dirty="0"/>
              <a:t>성장의 </a:t>
            </a:r>
            <a:r>
              <a:rPr lang="ko-KR" altLang="en-US" dirty="0" smtClean="0"/>
              <a:t>기본</a:t>
            </a:r>
            <a:r>
              <a:rPr lang="en-US" altLang="ko-KR" dirty="0" smtClean="0"/>
              <a:t>!?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사실에 반한다고 해서 </a:t>
            </a:r>
            <a:endParaRPr lang="en-US" altLang="ko-KR" dirty="0" smtClean="0"/>
          </a:p>
          <a:p>
            <a:r>
              <a:rPr lang="en-US" altLang="ko-KR" dirty="0" smtClean="0"/>
              <a:t>     </a:t>
            </a:r>
            <a:r>
              <a:rPr lang="ko-KR" altLang="en-US" dirty="0" smtClean="0"/>
              <a:t>거짓말인가</a:t>
            </a:r>
            <a:r>
              <a:rPr lang="en-US" altLang="ko-KR" dirty="0" smtClean="0"/>
              <a:t>?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어린아이가 능숙하게 </a:t>
            </a:r>
            <a:endParaRPr lang="en-US" altLang="ko-KR" dirty="0" smtClean="0"/>
          </a:p>
          <a:p>
            <a:r>
              <a:rPr lang="en-US" altLang="ko-KR" dirty="0" smtClean="0"/>
              <a:t>    </a:t>
            </a:r>
            <a:r>
              <a:rPr lang="ko-KR" altLang="en-US" dirty="0" smtClean="0"/>
              <a:t>거짓말을 할 수 있다는 것은 </a:t>
            </a:r>
            <a:endParaRPr lang="en-US" altLang="ko-KR" dirty="0" smtClean="0"/>
          </a:p>
          <a:p>
            <a:r>
              <a:rPr lang="en-US" altLang="ko-KR" dirty="0" smtClean="0"/>
              <a:t>      </a:t>
            </a:r>
            <a:r>
              <a:rPr lang="ko-KR" altLang="en-US" dirty="0" smtClean="0"/>
              <a:t>그 애가 순조롭게 </a:t>
            </a:r>
            <a:endParaRPr lang="en-US" altLang="ko-KR" dirty="0" smtClean="0"/>
          </a:p>
          <a:p>
            <a:r>
              <a:rPr lang="ko-KR" altLang="en-US" dirty="0" smtClean="0"/>
              <a:t>         지적 발달이 되고 있는 증거</a:t>
            </a:r>
            <a:r>
              <a:rPr lang="en-US" altLang="ko-KR" dirty="0" smtClean="0"/>
              <a:t>!?</a:t>
            </a:r>
            <a:endParaRPr lang="ko-KR" altLang="en-US" dirty="0"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거짓말 </a:t>
            </a:r>
            <a:r>
              <a:rPr lang="ko-KR" altLang="en-US" dirty="0" err="1" smtClean="0"/>
              <a:t>학습기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후천적으로 학습하는 것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매일매일 직접 또는 간접으로 </a:t>
            </a:r>
            <a:endParaRPr lang="en-US" altLang="ko-KR" dirty="0" smtClean="0"/>
          </a:p>
          <a:p>
            <a:r>
              <a:rPr lang="en-US" altLang="ko-KR" dirty="0" smtClean="0"/>
              <a:t>   </a:t>
            </a:r>
            <a:r>
              <a:rPr lang="ko-KR" altLang="en-US" dirty="0" smtClean="0"/>
              <a:t>거짓말에 노출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/>
              <a:t>에크만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부모는 ‘방편’인 </a:t>
            </a:r>
            <a:endParaRPr lang="en-US" altLang="ko-KR" dirty="0" smtClean="0"/>
          </a:p>
          <a:p>
            <a:r>
              <a:rPr lang="en-US" altLang="ko-KR" dirty="0" smtClean="0"/>
              <a:t>                </a:t>
            </a:r>
            <a:r>
              <a:rPr lang="ko-KR" altLang="en-US" dirty="0" smtClean="0"/>
              <a:t>거짓말도 하지 말 것</a:t>
            </a:r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0" dirty="0">
                <a:hlinkClick r:id="rId2"/>
              </a:rPr>
              <a:t>창의성에 도움되는 책 </a:t>
            </a:r>
            <a:r>
              <a:rPr lang="en-US" altLang="ko-KR" b="0" dirty="0">
                <a:hlinkClick r:id="rId2"/>
              </a:rPr>
              <a:t>10</a:t>
            </a:r>
            <a:r>
              <a:rPr lang="ko-KR" altLang="en-US" b="0" dirty="0">
                <a:hlinkClick r:id="rId2"/>
              </a:rPr>
              <a:t>권</a:t>
            </a:r>
            <a:r>
              <a:rPr lang="ko-KR" altLang="en-US" b="0" dirty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>
                <a:hlinkClick r:id="rId3"/>
              </a:rPr>
              <a:t>애자일 이야기 </a:t>
            </a:r>
            <a:r>
              <a:rPr lang="en-US" altLang="ko-KR" dirty="0" smtClean="0">
                <a:hlinkClick r:id="rId3"/>
              </a:rPr>
              <a:t>: </a:t>
            </a:r>
            <a:r>
              <a:rPr lang="ko-KR" altLang="en-US" b="1" dirty="0" smtClean="0">
                <a:hlinkClick r:id="rId3"/>
              </a:rPr>
              <a:t>창의성에 도움되는 책 </a:t>
            </a:r>
            <a:r>
              <a:rPr lang="en-US" altLang="ko-KR" b="1" dirty="0" smtClean="0">
                <a:hlinkClick r:id="rId3"/>
              </a:rPr>
              <a:t>10</a:t>
            </a:r>
            <a:r>
              <a:rPr lang="ko-KR" altLang="en-US" b="1" dirty="0" smtClean="0">
                <a:hlinkClick r:id="rId3"/>
              </a:rPr>
              <a:t>권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4"/>
              </a:rPr>
              <a:t>하고 싶은 걸 하세요 </a:t>
            </a:r>
            <a:r>
              <a:rPr lang="en-US" altLang="ko-KR" dirty="0" smtClean="0">
                <a:hlinkClick r:id="rId4"/>
              </a:rPr>
              <a:t>Do What You Want : </a:t>
            </a:r>
            <a:r>
              <a:rPr lang="ko-KR" altLang="en-US" b="1" dirty="0" smtClean="0">
                <a:hlinkClick r:id="rId4"/>
              </a:rPr>
              <a:t>창의성에 도움되는 책 </a:t>
            </a:r>
            <a:r>
              <a:rPr lang="en-US" altLang="ko-KR" b="1" dirty="0" smtClean="0">
                <a:hlinkClick r:id="rId4"/>
              </a:rPr>
              <a:t>10</a:t>
            </a:r>
            <a:r>
              <a:rPr lang="ko-KR" altLang="en-US" b="1" dirty="0" smtClean="0">
                <a:hlinkClick r:id="rId4"/>
              </a:rPr>
              <a:t>권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5"/>
              </a:rPr>
              <a:t>최인수 </a:t>
            </a:r>
            <a:r>
              <a:rPr lang="ko-KR" altLang="en-US" dirty="0" err="1" smtClean="0">
                <a:hlinkClick r:id="rId5"/>
              </a:rPr>
              <a:t>멘터</a:t>
            </a:r>
            <a:r>
              <a:rPr lang="ko-KR" altLang="en-US" dirty="0" smtClean="0">
                <a:hlinkClick r:id="rId5"/>
              </a:rPr>
              <a:t> 입니다</a:t>
            </a:r>
            <a:r>
              <a:rPr lang="en-US" altLang="ko-KR" dirty="0" smtClean="0">
                <a:hlinkClick r:id="rId5"/>
              </a:rPr>
              <a:t>.'s </a:t>
            </a:r>
            <a:r>
              <a:rPr lang="en-US" altLang="ko-KR" dirty="0" err="1" smtClean="0">
                <a:hlinkClick r:id="rId5"/>
              </a:rPr>
              <a:t>Textyle</a:t>
            </a:r>
            <a:r>
              <a:rPr lang="en-US" altLang="ko-KR" dirty="0" smtClean="0">
                <a:hlinkClick r:id="rId5"/>
              </a:rPr>
              <a:t> » [</a:t>
            </a:r>
            <a:r>
              <a:rPr lang="ko-KR" altLang="en-US" dirty="0" smtClean="0">
                <a:hlinkClick r:id="rId5"/>
              </a:rPr>
              <a:t>최인수 </a:t>
            </a:r>
            <a:r>
              <a:rPr lang="ko-KR" altLang="en-US" dirty="0" err="1" smtClean="0">
                <a:hlinkClick r:id="rId5"/>
              </a:rPr>
              <a:t>멘터</a:t>
            </a:r>
            <a:r>
              <a:rPr lang="en-US" altLang="ko-KR" dirty="0" smtClean="0">
                <a:hlinkClick r:id="rId5"/>
              </a:rPr>
              <a:t>] </a:t>
            </a:r>
            <a:r>
              <a:rPr lang="ko-KR" altLang="en-US" b="1" dirty="0" smtClean="0">
                <a:hlinkClick r:id="rId5"/>
              </a:rPr>
              <a:t>창의성</a:t>
            </a:r>
            <a:r>
              <a:rPr lang="ko-KR" altLang="en-US" dirty="0" smtClean="0">
                <a:hlinkClick r:id="rId5"/>
              </a:rPr>
              <a:t>의 발견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6"/>
              </a:rPr>
              <a:t>추천하고 싶은 육아</a:t>
            </a:r>
            <a:r>
              <a:rPr lang="ko-KR" altLang="en-US" b="1" dirty="0" smtClean="0">
                <a:hlinkClick r:id="rId6"/>
              </a:rPr>
              <a:t>서적</a:t>
            </a:r>
            <a:r>
              <a:rPr lang="ko-KR" altLang="en-US" dirty="0" smtClean="0">
                <a:hlinkClick r:id="rId6"/>
              </a:rPr>
              <a:t> </a:t>
            </a:r>
            <a:r>
              <a:rPr lang="en-US" altLang="ko-KR" dirty="0" smtClean="0">
                <a:hlinkClick r:id="rId6"/>
              </a:rPr>
              <a:t>6</a:t>
            </a:r>
            <a:r>
              <a:rPr lang="ko-KR" altLang="en-US" b="1" dirty="0" smtClean="0">
                <a:hlinkClick r:id="rId6"/>
              </a:rPr>
              <a:t>권</a:t>
            </a:r>
            <a:r>
              <a:rPr lang="en-US" altLang="ko-KR" dirty="0" smtClean="0">
                <a:hlinkClick r:id="rId6"/>
              </a:rPr>
              <a:t>, </a:t>
            </a:r>
            <a:r>
              <a:rPr lang="ko-KR" altLang="en-US" dirty="0" err="1" smtClean="0">
                <a:hlinkClick r:id="rId6"/>
              </a:rPr>
              <a:t>읽을때마다</a:t>
            </a:r>
            <a:r>
              <a:rPr lang="ko-KR" altLang="en-US" dirty="0" smtClean="0">
                <a:hlinkClick r:id="rId6"/>
              </a:rPr>
              <a:t> 가슴이 뭉클해집니다</a:t>
            </a:r>
            <a:r>
              <a:rPr lang="en-US" altLang="ko-KR" dirty="0" smtClean="0">
                <a:hlinkClick r:id="rId6"/>
              </a:rPr>
              <a:t>.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>
                <a:hlinkClick r:id="rId7"/>
              </a:rPr>
              <a:t>좋은나무성품학교</a:t>
            </a:r>
            <a:r>
              <a:rPr lang="ko-KR" altLang="en-US" dirty="0" smtClean="0">
                <a:hlinkClick r:id="rId7"/>
              </a:rPr>
              <a:t> 이영숙 박사의 자녀양육서 세트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8"/>
              </a:rPr>
              <a:t>정철상의 커리어노트 </a:t>
            </a:r>
            <a:r>
              <a:rPr lang="en-US" altLang="ko-KR" dirty="0" smtClean="0">
                <a:hlinkClick r:id="rId8"/>
              </a:rPr>
              <a:t>:: </a:t>
            </a:r>
            <a:r>
              <a:rPr lang="ko-KR" altLang="en-US" b="1" dirty="0" smtClean="0">
                <a:hlinkClick r:id="rId8"/>
              </a:rPr>
              <a:t>책</a:t>
            </a:r>
            <a:r>
              <a:rPr lang="ko-KR" altLang="en-US" dirty="0" smtClean="0">
                <a:hlinkClick r:id="rId8"/>
              </a:rPr>
              <a:t> 읽는 대한민국을 꿈꾸며</a:t>
            </a:r>
            <a:r>
              <a:rPr lang="en-US" altLang="ko-KR" dirty="0" smtClean="0">
                <a:hlinkClick r:id="rId8"/>
              </a:rPr>
              <a:t>...08</a:t>
            </a:r>
            <a:r>
              <a:rPr lang="ko-KR" altLang="en-US" dirty="0" smtClean="0">
                <a:hlinkClick r:id="rId8"/>
              </a:rPr>
              <a:t>년도 도서목록 </a:t>
            </a:r>
            <a:endParaRPr lang="ko-KR" altLang="en-US" dirty="0"/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다섯 </a:t>
            </a:r>
            <a:r>
              <a:rPr lang="ko-KR" altLang="en-US" dirty="0" smtClean="0"/>
              <a:t>살부터  </a:t>
            </a:r>
            <a:r>
              <a:rPr lang="ko-KR" altLang="en-US" dirty="0"/>
              <a:t>거짓말도 </a:t>
            </a:r>
            <a:r>
              <a:rPr lang="ko-KR" altLang="en-US" dirty="0" smtClean="0"/>
              <a:t> 방편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err="1" smtClean="0"/>
              <a:t>에크만</a:t>
            </a:r>
            <a:r>
              <a:rPr lang="en-US" altLang="ko-KR" dirty="0" smtClean="0"/>
              <a:t>&lt; 11</a:t>
            </a:r>
            <a:r>
              <a:rPr lang="ko-KR" altLang="en-US" dirty="0" smtClean="0"/>
              <a:t>살 무렵에는 거의 </a:t>
            </a:r>
            <a:r>
              <a:rPr lang="en-US" altLang="ko-KR" dirty="0" smtClean="0"/>
              <a:t>4</a:t>
            </a:r>
            <a:r>
              <a:rPr lang="ko-KR" altLang="en-US" dirty="0" smtClean="0"/>
              <a:t>분의 </a:t>
            </a:r>
            <a:r>
              <a:rPr lang="en-US" altLang="ko-KR" dirty="0" smtClean="0"/>
              <a:t>3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1983</a:t>
            </a:r>
            <a:r>
              <a:rPr lang="ko-KR" altLang="en-US" dirty="0" smtClean="0"/>
              <a:t>년의 조사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ko-KR" altLang="en-US" dirty="0" smtClean="0"/>
              <a:t>다섯 살 아이의 단계</a:t>
            </a:r>
            <a:r>
              <a:rPr lang="en-US" altLang="ko-KR" dirty="0" smtClean="0"/>
              <a:t>,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ko-KR" altLang="en-US" dirty="0" smtClean="0"/>
              <a:t>‘어떤 경우에도 거짓말은 안 된다</a:t>
            </a:r>
            <a:r>
              <a:rPr lang="en-US" altLang="ko-KR" dirty="0" smtClean="0"/>
              <a:t>.’</a:t>
            </a:r>
            <a:r>
              <a:rPr lang="ko-KR" altLang="en-US" dirty="0" smtClean="0"/>
              <a:t>고 </a:t>
            </a:r>
            <a:endParaRPr lang="en-US" altLang="ko-KR" dirty="0" smtClean="0"/>
          </a:p>
          <a:p>
            <a:r>
              <a:rPr lang="en-US" altLang="ko-KR" dirty="0" smtClean="0"/>
              <a:t>    </a:t>
            </a:r>
            <a:r>
              <a:rPr lang="ko-KR" altLang="en-US" dirty="0" smtClean="0"/>
              <a:t>생각하는 쪽이 </a:t>
            </a:r>
            <a:r>
              <a:rPr lang="en-US" altLang="ko-KR" dirty="0" smtClean="0"/>
              <a:t>95</a:t>
            </a:r>
            <a:r>
              <a:rPr lang="ko-KR" altLang="en-US" dirty="0" smtClean="0"/>
              <a:t>퍼센트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</a:p>
          <a:p>
            <a:r>
              <a:rPr lang="ko-KR" altLang="en-US" dirty="0" smtClean="0"/>
              <a:t> </a:t>
            </a:r>
            <a:r>
              <a:rPr lang="en-US" altLang="ko-KR" dirty="0" smtClean="0"/>
              <a:t>11</a:t>
            </a:r>
            <a:r>
              <a:rPr lang="ko-KR" altLang="en-US" dirty="0" smtClean="0"/>
              <a:t>살 “절대로 거짓말은 하지 않는다</a:t>
            </a:r>
            <a:r>
              <a:rPr lang="en-US" altLang="ko-KR" dirty="0" smtClean="0"/>
              <a:t>.”</a:t>
            </a:r>
            <a:r>
              <a:rPr lang="ko-KR" altLang="en-US" dirty="0" smtClean="0"/>
              <a:t>고 </a:t>
            </a:r>
            <a:endParaRPr lang="en-US" altLang="ko-KR" dirty="0" smtClean="0"/>
          </a:p>
          <a:p>
            <a:r>
              <a:rPr lang="en-US" altLang="ko-KR" dirty="0" smtClean="0"/>
              <a:t>     </a:t>
            </a:r>
            <a:r>
              <a:rPr lang="ko-KR" altLang="en-US" dirty="0" smtClean="0"/>
              <a:t>대답한 아이는 </a:t>
            </a:r>
            <a:r>
              <a:rPr lang="en-US" altLang="ko-KR" dirty="0" smtClean="0"/>
              <a:t>28</a:t>
            </a:r>
            <a:r>
              <a:rPr lang="ko-KR" altLang="en-US" dirty="0" smtClean="0"/>
              <a:t>퍼센트밖에 </a:t>
            </a:r>
            <a:endParaRPr lang="ko-KR" altLang="en-US" dirty="0"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만우절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계약사회</a:t>
            </a:r>
            <a:endParaRPr lang="en-US" altLang="ko-KR" dirty="0" smtClean="0"/>
          </a:p>
          <a:p>
            <a:r>
              <a:rPr lang="ko-KR" altLang="en-US" dirty="0" smtClean="0"/>
              <a:t>매스컴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 빠짐없이 거짓말 솜씨 경쟁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외교상의 발언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접대용 </a:t>
            </a:r>
            <a:r>
              <a:rPr lang="ko-KR" altLang="en-US" dirty="0" err="1" smtClean="0"/>
              <a:t>멘트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유머</a:t>
            </a:r>
            <a:endParaRPr lang="ko-KR" altLang="en-US" dirty="0"/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거짓말의   정의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독일의 심리학자 </a:t>
            </a:r>
            <a:r>
              <a:rPr lang="ko-KR" altLang="en-US" dirty="0" err="1" smtClean="0"/>
              <a:t>슈테른</a:t>
            </a:r>
            <a:r>
              <a:rPr lang="en-US" altLang="ko-KR" dirty="0" smtClean="0"/>
              <a:t>(Luis William Stern)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거짓말이란 속임으로써 </a:t>
            </a:r>
            <a:endParaRPr lang="en-US" altLang="ko-KR" dirty="0" smtClean="0"/>
          </a:p>
          <a:p>
            <a:r>
              <a:rPr lang="en-US" altLang="ko-KR" dirty="0" smtClean="0"/>
              <a:t>    </a:t>
            </a:r>
            <a:r>
              <a:rPr lang="ko-KR" altLang="en-US" dirty="0" smtClean="0"/>
              <a:t>어떤 목적을 달성하고자 하는 </a:t>
            </a:r>
            <a:endParaRPr lang="en-US" altLang="ko-KR" dirty="0" smtClean="0"/>
          </a:p>
          <a:p>
            <a:r>
              <a:rPr lang="en-US" altLang="ko-KR" dirty="0" smtClean="0"/>
              <a:t>     </a:t>
            </a:r>
            <a:r>
              <a:rPr lang="ko-KR" altLang="en-US" dirty="0" smtClean="0"/>
              <a:t>의식적인 허위의 발언</a:t>
            </a:r>
            <a:r>
              <a:rPr lang="en-US" altLang="ko-KR" dirty="0" smtClean="0"/>
              <a:t>(</a:t>
            </a:r>
            <a:r>
              <a:rPr lang="ko-KR" altLang="en-US" dirty="0" smtClean="0"/>
              <a:t>구술</a:t>
            </a:r>
            <a:r>
              <a:rPr lang="en-US" altLang="ko-KR" dirty="0" smtClean="0"/>
              <a:t>)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기억의 차이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생각의 차이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착각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말실수</a:t>
            </a:r>
            <a:endParaRPr lang="ko-KR" altLang="en-US" dirty="0"/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거짓의 </a:t>
            </a:r>
            <a:r>
              <a:rPr lang="ko-KR" altLang="en-US" dirty="0" smtClean="0"/>
              <a:t>  의도에  관한  </a:t>
            </a:r>
            <a:r>
              <a:rPr lang="en-US" altLang="ko-KR" dirty="0" smtClean="0"/>
              <a:t>3</a:t>
            </a:r>
            <a:r>
              <a:rPr lang="ko-KR" altLang="en-US" dirty="0"/>
              <a:t>차원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고의성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숙려성</a:t>
            </a:r>
            <a:r>
              <a:rPr lang="en-US" altLang="ko-KR" dirty="0" smtClean="0"/>
              <a:t>) - </a:t>
            </a:r>
            <a:r>
              <a:rPr lang="ko-KR" altLang="en-US" dirty="0" smtClean="0"/>
              <a:t>속이려는 의도가 있는지 여부라는 차원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• </a:t>
            </a:r>
            <a:r>
              <a:rPr lang="ko-KR" altLang="en-US" dirty="0" smtClean="0"/>
              <a:t>동기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의도의 내용이 이기적인지 이타적인지 라는 차원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• </a:t>
            </a:r>
            <a:r>
              <a:rPr lang="ko-KR" altLang="en-US" dirty="0" smtClean="0"/>
              <a:t>결과의 </a:t>
            </a:r>
            <a:r>
              <a:rPr lang="ko-KR" altLang="en-US" dirty="0" err="1" smtClean="0"/>
              <a:t>의도성</a:t>
            </a:r>
            <a:r>
              <a:rPr lang="ko-KR" altLang="en-US" dirty="0" smtClean="0"/>
              <a:t> </a:t>
            </a:r>
            <a:r>
              <a:rPr lang="en-US" altLang="ko-KR" dirty="0" smtClean="0"/>
              <a:t>- </a:t>
            </a:r>
            <a:r>
              <a:rPr lang="ko-KR" altLang="en-US" dirty="0" smtClean="0"/>
              <a:t>결과가 예견되는지 여부라는 차원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거짓  </a:t>
            </a:r>
            <a:r>
              <a:rPr lang="ko-KR" altLang="en-US" dirty="0"/>
              <a:t>결과에 </a:t>
            </a:r>
            <a:r>
              <a:rPr lang="ko-KR" altLang="en-US" dirty="0" smtClean="0"/>
              <a:t> 관한  </a:t>
            </a:r>
            <a:r>
              <a:rPr lang="en-US" altLang="ko-KR" dirty="0" smtClean="0"/>
              <a:t>3</a:t>
            </a:r>
            <a:r>
              <a:rPr lang="ko-KR" altLang="en-US" dirty="0"/>
              <a:t>차원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진실성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진실과 동떨어져 있는 정도의 차원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• </a:t>
            </a:r>
            <a:r>
              <a:rPr lang="ko-KR" altLang="en-US" dirty="0" err="1" smtClean="0"/>
              <a:t>신용성</a:t>
            </a:r>
            <a:r>
              <a:rPr lang="ko-KR" altLang="en-US" dirty="0" smtClean="0"/>
              <a:t>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상대방이 그것을 믿을지 여부의 차원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• </a:t>
            </a:r>
            <a:r>
              <a:rPr lang="ko-KR" altLang="en-US" dirty="0" smtClean="0"/>
              <a:t>실질적인 결과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상대방이 그에 의해 받은 피해나 이익의 차원</a:t>
            </a:r>
            <a:r>
              <a:rPr lang="en-US" altLang="ko-KR" dirty="0" smtClean="0"/>
              <a:t>.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히스테리 </a:t>
            </a:r>
            <a:r>
              <a:rPr lang="ko-KR" altLang="en-US" dirty="0" smtClean="0"/>
              <a:t>성격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허영심  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 실력 이상 포장   </a:t>
            </a:r>
            <a:endParaRPr lang="en-US" altLang="ko-KR" dirty="0" smtClean="0"/>
          </a:p>
          <a:p>
            <a:r>
              <a:rPr lang="en-US" altLang="ko-KR" dirty="0" smtClean="0"/>
              <a:t>                 </a:t>
            </a:r>
            <a:r>
              <a:rPr lang="ko-KR" altLang="en-US" dirty="0" smtClean="0"/>
              <a:t>승부욕</a:t>
            </a:r>
            <a:r>
              <a:rPr lang="en-US" altLang="ko-KR" dirty="0" smtClean="0"/>
              <a:t>,</a:t>
            </a:r>
            <a:r>
              <a:rPr lang="ko-KR" altLang="en-US" dirty="0" smtClean="0"/>
              <a:t> 자기 중심적</a:t>
            </a:r>
            <a:r>
              <a:rPr lang="en-US" altLang="ko-KR" dirty="0" smtClean="0"/>
              <a:t> 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유행에 </a:t>
            </a:r>
            <a:r>
              <a:rPr lang="ko-KR" altLang="en-US" dirty="0" err="1" smtClean="0"/>
              <a:t>민감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낭비족</a:t>
            </a:r>
            <a:endParaRPr lang="en-US" altLang="ko-KR" dirty="0" smtClean="0"/>
          </a:p>
          <a:p>
            <a:r>
              <a:rPr lang="en-US" altLang="ko-KR" dirty="0" smtClean="0"/>
              <a:t>          &lt;</a:t>
            </a:r>
            <a:r>
              <a:rPr lang="ko-KR" altLang="en-US" dirty="0" smtClean="0"/>
              <a:t>암시에 걸리기 쉬우므로 </a:t>
            </a:r>
            <a:endParaRPr lang="en-US" altLang="ko-KR" dirty="0" smtClean="0"/>
          </a:p>
          <a:p>
            <a:r>
              <a:rPr lang="en-US" altLang="ko-KR" dirty="0" smtClean="0"/>
              <a:t>             </a:t>
            </a:r>
            <a:r>
              <a:rPr lang="ko-KR" altLang="en-US" dirty="0" smtClean="0"/>
              <a:t>덮어놓고 남 따라 하기</a:t>
            </a:r>
            <a:r>
              <a:rPr lang="en-US" altLang="ko-KR" dirty="0" smtClean="0"/>
              <a:t> 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ko-KR" altLang="en-US" dirty="0" smtClean="0"/>
              <a:t>어린아이처럼  허약한</a:t>
            </a:r>
            <a:r>
              <a:rPr lang="en-US" altLang="ko-KR" dirty="0" smtClean="0"/>
              <a:t>  </a:t>
            </a:r>
            <a:r>
              <a:rPr lang="ko-KR" altLang="en-US" dirty="0" smtClean="0"/>
              <a:t>의지</a:t>
            </a:r>
            <a:r>
              <a:rPr lang="en-US" altLang="ko-KR" dirty="0" smtClean="0"/>
              <a:t>     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ko-KR" altLang="en-US" dirty="0" smtClean="0"/>
              <a:t>남 앞에서는 정열적인 사람처럼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속마음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보디 존    악수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호감도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친해지고 싶으면 나란히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/>
              <a:t>자기과시형</a:t>
            </a:r>
            <a:endParaRPr lang="ko-KR" altLang="en-US" dirty="0"/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육감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미국의 심리학자 </a:t>
            </a:r>
            <a:r>
              <a:rPr lang="ko-KR" altLang="en-US" dirty="0" err="1" smtClean="0"/>
              <a:t>안스트</a:t>
            </a:r>
            <a:r>
              <a:rPr lang="ko-KR" altLang="en-US" dirty="0" smtClean="0"/>
              <a:t> </a:t>
            </a:r>
            <a:r>
              <a:rPr lang="en-US" altLang="ko-KR" dirty="0" smtClean="0"/>
              <a:t>G. </a:t>
            </a:r>
            <a:r>
              <a:rPr lang="ko-KR" altLang="en-US" dirty="0" smtClean="0"/>
              <a:t>바이어</a:t>
            </a:r>
            <a:endParaRPr lang="en-US" altLang="ko-KR" dirty="0" smtClean="0"/>
          </a:p>
          <a:p>
            <a:r>
              <a:rPr lang="en-US" altLang="ko-KR" dirty="0" smtClean="0"/>
              <a:t>&lt;</a:t>
            </a:r>
            <a:r>
              <a:rPr lang="ko-KR" altLang="en-US" dirty="0" smtClean="0"/>
              <a:t> 분노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공포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유혹</a:t>
            </a:r>
            <a:r>
              <a:rPr lang="en-US" altLang="ko-KR" dirty="0" smtClean="0"/>
              <a:t>, </a:t>
            </a:r>
            <a:r>
              <a:rPr lang="ko-KR" altLang="en-US" dirty="0" smtClean="0"/>
              <a:t>무관심</a:t>
            </a:r>
            <a:r>
              <a:rPr lang="en-US" altLang="ko-KR" dirty="0" smtClean="0"/>
              <a:t>, </a:t>
            </a:r>
          </a:p>
          <a:p>
            <a:r>
              <a:rPr lang="en-US" altLang="ko-KR" dirty="0" smtClean="0"/>
              <a:t>    </a:t>
            </a:r>
            <a:r>
              <a:rPr lang="ko-KR" altLang="en-US" dirty="0" smtClean="0"/>
              <a:t>행복</a:t>
            </a:r>
            <a:r>
              <a:rPr lang="en-US" altLang="ko-KR" dirty="0" smtClean="0"/>
              <a:t>, </a:t>
            </a:r>
            <a:r>
              <a:rPr lang="ko-KR" altLang="en-US" dirty="0" smtClean="0"/>
              <a:t>슬픔 여섯 가지 감정을 </a:t>
            </a:r>
            <a:endParaRPr lang="en-US" altLang="ko-KR" dirty="0" smtClean="0"/>
          </a:p>
          <a:p>
            <a:r>
              <a:rPr lang="en-US" altLang="ko-KR" dirty="0" smtClean="0"/>
              <a:t>     </a:t>
            </a:r>
            <a:r>
              <a:rPr lang="ko-KR" altLang="en-US" dirty="0" smtClean="0"/>
              <a:t>표정으로 나타내게 해서 관찰</a:t>
            </a:r>
            <a:endParaRPr lang="ko-KR" altLang="en-US" dirty="0"/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참신한   아이디어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 만화가는 </a:t>
            </a:r>
            <a:endParaRPr lang="en-US" altLang="ko-KR" dirty="0" smtClean="0"/>
          </a:p>
          <a:p>
            <a:r>
              <a:rPr lang="ko-KR" altLang="en-US" dirty="0" smtClean="0"/>
              <a:t>   만화의 아이디어를 구할 때 </a:t>
            </a:r>
            <a:endParaRPr lang="en-US" altLang="ko-KR" dirty="0" smtClean="0"/>
          </a:p>
          <a:p>
            <a:r>
              <a:rPr lang="en-US" altLang="ko-KR" dirty="0" smtClean="0"/>
              <a:t>     </a:t>
            </a:r>
            <a:r>
              <a:rPr lang="ko-KR" altLang="en-US" dirty="0" smtClean="0"/>
              <a:t>소리 없는 텔레비전 앞에서 </a:t>
            </a:r>
            <a:endParaRPr lang="en-US" altLang="ko-KR" dirty="0" smtClean="0"/>
          </a:p>
          <a:p>
            <a:r>
              <a:rPr lang="en-US" altLang="ko-KR" dirty="0" smtClean="0"/>
              <a:t>        </a:t>
            </a:r>
            <a:r>
              <a:rPr lang="ko-KR" altLang="en-US" dirty="0" smtClean="0"/>
              <a:t>오랜 시간 앉아 있기</a:t>
            </a:r>
            <a:endParaRPr lang="en-US" altLang="ko-KR" dirty="0" smtClean="0"/>
          </a:p>
          <a:p>
            <a:r>
              <a:rPr lang="en-US" altLang="ko-KR" dirty="0" smtClean="0"/>
              <a:t>  </a:t>
            </a:r>
            <a:r>
              <a:rPr lang="ko-KR" altLang="en-US" dirty="0" smtClean="0"/>
              <a:t>배우들의 움직임이나 표정의 변화</a:t>
            </a:r>
            <a:endParaRPr lang="en-US" altLang="ko-KR" dirty="0" smtClean="0"/>
          </a:p>
          <a:p>
            <a:r>
              <a:rPr lang="en-US" altLang="ko-KR" dirty="0" smtClean="0"/>
              <a:t>       </a:t>
            </a:r>
            <a:r>
              <a:rPr lang="ko-KR" altLang="en-US" dirty="0" smtClean="0"/>
              <a:t>인간의 깊은 의식 속으로 </a:t>
            </a:r>
            <a:r>
              <a:rPr lang="ko-KR" altLang="en-US" dirty="0" err="1" smtClean="0"/>
              <a:t>빨려들기</a:t>
            </a:r>
            <a:endParaRPr lang="en-US" altLang="ko-KR" dirty="0" smtClean="0"/>
          </a:p>
          <a:p>
            <a:r>
              <a:rPr lang="en-US" altLang="ko-KR" dirty="0" smtClean="0"/>
              <a:t>  </a:t>
            </a:r>
            <a:r>
              <a:rPr lang="ko-KR" altLang="en-US" dirty="0" smtClean="0"/>
              <a:t> 평소에는 그냥 지나쳤던 마음의 </a:t>
            </a:r>
            <a:endParaRPr lang="en-US" altLang="ko-KR" dirty="0" smtClean="0"/>
          </a:p>
          <a:p>
            <a:r>
              <a:rPr lang="en-US" altLang="ko-KR" dirty="0" smtClean="0"/>
              <a:t>       </a:t>
            </a:r>
            <a:r>
              <a:rPr lang="ko-KR" altLang="en-US" dirty="0" smtClean="0"/>
              <a:t>여러 가지 색깔을 발견</a:t>
            </a:r>
            <a:endParaRPr lang="en-US" altLang="ko-KR" dirty="0" smtClean="0"/>
          </a:p>
          <a:p>
            <a:r>
              <a:rPr lang="en-US" altLang="ko-KR" dirty="0" smtClean="0"/>
              <a:t>  </a:t>
            </a:r>
            <a:r>
              <a:rPr lang="ko-KR" altLang="en-US" dirty="0" smtClean="0"/>
              <a:t> 참신한 아이디어가 떠오르기도</a:t>
            </a:r>
            <a:endParaRPr lang="ko-KR" altLang="en-US" dirty="0"/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무표정 뒤 </a:t>
            </a:r>
            <a:r>
              <a:rPr lang="ko-KR" altLang="en-US" dirty="0" smtClean="0"/>
              <a:t>본심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데드마스크</a:t>
            </a:r>
            <a:r>
              <a:rPr lang="ko-KR" altLang="en-US" dirty="0" smtClean="0"/>
              <a:t> 증상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 </a:t>
            </a:r>
            <a:r>
              <a:rPr lang="ko-KR" altLang="en-US" dirty="0" err="1" smtClean="0"/>
              <a:t>틱</a:t>
            </a:r>
            <a:endParaRPr lang="en-US" altLang="ko-KR" dirty="0" smtClean="0"/>
          </a:p>
          <a:p>
            <a:endParaRPr lang="en-US" altLang="ko-KR" b="1" dirty="0" smtClean="0"/>
          </a:p>
          <a:p>
            <a:r>
              <a:rPr lang="ko-KR" altLang="en-US" dirty="0" smtClean="0"/>
              <a:t>극단적인 무관심이나 무시를 </a:t>
            </a:r>
            <a:endParaRPr lang="en-US" altLang="ko-KR" dirty="0" smtClean="0"/>
          </a:p>
          <a:p>
            <a:r>
              <a:rPr lang="en-US" altLang="ko-KR" dirty="0" smtClean="0"/>
              <a:t>  </a:t>
            </a:r>
            <a:r>
              <a:rPr lang="ko-KR" altLang="en-US" dirty="0" smtClean="0"/>
              <a:t>나타내는  </a:t>
            </a:r>
            <a:r>
              <a:rPr lang="en-US" altLang="ko-KR" dirty="0" smtClean="0"/>
              <a:t> </a:t>
            </a:r>
            <a:r>
              <a:rPr lang="ko-KR" altLang="en-US" dirty="0" smtClean="0"/>
              <a:t>표정</a:t>
            </a:r>
            <a:endParaRPr lang="ko-KR" altLang="en-US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000" dirty="0" smtClean="0">
                <a:hlinkClick r:id="rId2"/>
              </a:rPr>
              <a:t>마음을 </a:t>
            </a:r>
            <a:r>
              <a:rPr lang="ko-KR" altLang="en-US" sz="2000" dirty="0">
                <a:hlinkClick r:id="rId2"/>
              </a:rPr>
              <a:t>열어주는 </a:t>
            </a:r>
            <a:r>
              <a:rPr lang="en-US" altLang="ko-KR" sz="2000" dirty="0">
                <a:hlinkClick r:id="rId2"/>
              </a:rPr>
              <a:t>101</a:t>
            </a:r>
            <a:r>
              <a:rPr lang="ko-KR" altLang="en-US" sz="2000" dirty="0">
                <a:hlinkClick r:id="rId2"/>
              </a:rPr>
              <a:t>가지 이야기</a:t>
            </a:r>
            <a:r>
              <a:rPr lang="ko-KR" altLang="en-US" sz="2000" b="0" dirty="0">
                <a:hlinkClick r:id="rId2"/>
              </a:rPr>
              <a:t> 어린이 편</a:t>
            </a:r>
            <a:r>
              <a:rPr lang="en-US" altLang="ko-KR" sz="2000" b="0" dirty="0">
                <a:hlinkClick r:id="rId2"/>
              </a:rPr>
              <a:t>&lt;</a:t>
            </a:r>
            <a:r>
              <a:rPr lang="ko-KR" altLang="en-US" sz="2000" b="0" dirty="0">
                <a:hlinkClick r:id="rId2"/>
              </a:rPr>
              <a:t>서커스의 </a:t>
            </a:r>
            <a:r>
              <a:rPr lang="ko-KR" altLang="en-US" sz="2000" b="0" dirty="0" smtClean="0">
                <a:hlinkClick r:id="rId2"/>
              </a:rPr>
              <a:t>밤</a:t>
            </a:r>
            <a:r>
              <a:rPr lang="en-US" altLang="ko-KR" sz="2000" b="0" dirty="0" smtClean="0">
                <a:hlinkClick r:id="rId2"/>
              </a:rPr>
              <a:t>&gt;</a:t>
            </a:r>
            <a:endParaRPr lang="ko-KR" altLang="en-US" sz="2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"</a:t>
            </a:r>
            <a:r>
              <a:rPr lang="ko-KR" altLang="en-US" dirty="0" smtClean="0"/>
              <a:t>정말 서커스 구경을 한 번도 </a:t>
            </a:r>
            <a:endParaRPr lang="en-US" altLang="ko-KR" dirty="0" smtClean="0"/>
          </a:p>
          <a:p>
            <a:r>
              <a:rPr lang="ko-KR" altLang="en-US" dirty="0" smtClean="0"/>
              <a:t>  못해 봤단 말이야</a:t>
            </a:r>
            <a:r>
              <a:rPr lang="en-US" altLang="ko-KR" dirty="0" smtClean="0"/>
              <a:t>?" </a:t>
            </a:r>
          </a:p>
          <a:p>
            <a:r>
              <a:rPr lang="ko-KR" altLang="en-US" dirty="0" err="1" smtClean="0"/>
              <a:t>대니는</a:t>
            </a:r>
            <a:r>
              <a:rPr lang="ko-KR" altLang="en-US" dirty="0" smtClean="0"/>
              <a:t> 매표소 앞에서 기다리다가 </a:t>
            </a:r>
            <a:endParaRPr lang="en-US" altLang="ko-KR" dirty="0" smtClean="0"/>
          </a:p>
          <a:p>
            <a:r>
              <a:rPr lang="ko-KR" altLang="en-US" dirty="0" smtClean="0"/>
              <a:t>만난 아이에게 물었어요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 아이는 </a:t>
            </a:r>
            <a:r>
              <a:rPr lang="ko-KR" altLang="en-US" dirty="0" err="1" smtClean="0"/>
              <a:t>대니보다</a:t>
            </a:r>
            <a:r>
              <a:rPr lang="ko-KR" altLang="en-US" dirty="0" smtClean="0"/>
              <a:t> 좀 어려 보였지요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처음 만났지만 둘은 금방 친해졌고 </a:t>
            </a:r>
            <a:endParaRPr lang="en-US" altLang="ko-KR" dirty="0" smtClean="0"/>
          </a:p>
          <a:p>
            <a:r>
              <a:rPr lang="ko-KR" altLang="en-US" dirty="0" smtClean="0"/>
              <a:t>자기들이 좋아하는 호랑이와 광대이야기</a:t>
            </a:r>
            <a:r>
              <a:rPr lang="en-US" altLang="ko-KR" dirty="0" smtClean="0"/>
              <a:t>, </a:t>
            </a:r>
          </a:p>
          <a:p>
            <a:endParaRPr lang="en-US" altLang="ko-KR" dirty="0" smtClean="0"/>
          </a:p>
          <a:p>
            <a:r>
              <a:rPr lang="ko-KR" altLang="en-US" sz="1500" b="1" dirty="0" smtClean="0">
                <a:hlinkClick r:id="rId3" action="ppaction://hlinkfile"/>
              </a:rPr>
              <a:t>마음을 열어주는 </a:t>
            </a:r>
            <a:r>
              <a:rPr lang="en-US" altLang="ko-KR" sz="1500" b="1" dirty="0" smtClean="0">
                <a:hlinkClick r:id="rId3" action="ppaction://hlinkfile"/>
              </a:rPr>
              <a:t>101</a:t>
            </a:r>
            <a:r>
              <a:rPr lang="ko-KR" altLang="en-US" sz="1500" b="1" dirty="0" smtClean="0">
                <a:hlinkClick r:id="rId3" action="ppaction://hlinkfile"/>
              </a:rPr>
              <a:t>가지 이야기 어린이 편</a:t>
            </a:r>
            <a:r>
              <a:rPr lang="en-US" altLang="ko-KR" sz="1500" b="1" dirty="0" smtClean="0">
                <a:hlinkClick r:id="rId3" action="ppaction://hlinkfile"/>
              </a:rPr>
              <a:t>&lt;</a:t>
            </a:r>
            <a:r>
              <a:rPr lang="ko-KR" altLang="en-US" sz="1500" b="1" dirty="0" smtClean="0">
                <a:hlinkClick r:id="rId3" action="ppaction://hlinkfile"/>
              </a:rPr>
              <a:t>서커스의 밤</a:t>
            </a:r>
            <a:r>
              <a:rPr lang="en-US" altLang="ko-KR" sz="1500" b="1" dirty="0" smtClean="0">
                <a:hlinkClick r:id="rId3" action="ppaction://hlinkfile"/>
              </a:rPr>
              <a:t>&gt;, </a:t>
            </a:r>
            <a:r>
              <a:rPr lang="ko-KR" altLang="en-US" sz="1500" b="1" dirty="0" smtClean="0">
                <a:hlinkClick r:id="rId3" action="ppaction://hlinkfile"/>
              </a:rPr>
              <a:t>이레 펴냄</a:t>
            </a:r>
            <a:endParaRPr lang="ko-KR" altLang="en-US" dirty="0"/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웃고 있어도 </a:t>
            </a:r>
            <a:r>
              <a:rPr lang="ko-KR" altLang="en-US" dirty="0" err="1"/>
              <a:t>웃는게</a:t>
            </a:r>
            <a:r>
              <a:rPr lang="ko-KR" altLang="en-US" dirty="0"/>
              <a:t> 아니다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프로이트는</a:t>
            </a:r>
            <a:r>
              <a:rPr lang="en-US" altLang="ko-KR" dirty="0" smtClean="0"/>
              <a:t>&lt; </a:t>
            </a:r>
            <a:r>
              <a:rPr lang="ko-KR" altLang="en-US" dirty="0" smtClean="0"/>
              <a:t>방어기제</a:t>
            </a:r>
            <a:r>
              <a:rPr lang="en-US" altLang="ko-KR" dirty="0" smtClean="0"/>
              <a:t>(</a:t>
            </a:r>
            <a:r>
              <a:rPr lang="ko-KR" altLang="en-US" dirty="0" smtClean="0"/>
              <a:t>防禦機制</a:t>
            </a:r>
            <a:r>
              <a:rPr lang="en-US" altLang="ko-KR" dirty="0" smtClean="0"/>
              <a:t>)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사회적인 제재를 받을까 두려워 </a:t>
            </a:r>
            <a:endParaRPr lang="en-US" altLang="ko-KR" dirty="0" smtClean="0"/>
          </a:p>
          <a:p>
            <a:r>
              <a:rPr lang="en-US" altLang="ko-KR" dirty="0" smtClean="0"/>
              <a:t>   </a:t>
            </a:r>
            <a:r>
              <a:rPr lang="ko-KR" altLang="en-US" dirty="0" err="1" smtClean="0"/>
              <a:t>무의식중에</a:t>
            </a:r>
            <a:r>
              <a:rPr lang="ko-KR" altLang="en-US" dirty="0" smtClean="0"/>
              <a:t> 자기를 방어하고자 </a:t>
            </a:r>
            <a:endParaRPr lang="en-US" altLang="ko-KR" dirty="0" smtClean="0"/>
          </a:p>
          <a:p>
            <a:r>
              <a:rPr lang="en-US" altLang="ko-KR" dirty="0" smtClean="0"/>
              <a:t>   </a:t>
            </a:r>
            <a:r>
              <a:rPr lang="ko-KR" altLang="en-US" dirty="0" smtClean="0"/>
              <a:t>하는 심리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마이너스 감정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자기 책임을 회피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반동형성</a:t>
            </a:r>
            <a:r>
              <a:rPr lang="en-US" altLang="ko-KR" dirty="0" smtClean="0"/>
              <a:t>(</a:t>
            </a:r>
            <a:r>
              <a:rPr lang="ko-KR" altLang="en-US" dirty="0" smtClean="0"/>
              <a:t>反動形成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시선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감각영역의 약 </a:t>
            </a:r>
            <a:r>
              <a:rPr lang="en-US" altLang="ko-KR" dirty="0" smtClean="0"/>
              <a:t>70</a:t>
            </a:r>
            <a:r>
              <a:rPr lang="ko-KR" altLang="en-US" dirty="0" smtClean="0"/>
              <a:t>퍼센트 이상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 </a:t>
            </a:r>
            <a:r>
              <a:rPr lang="ko-KR" altLang="en-US" dirty="0" smtClean="0"/>
              <a:t>상대가 자신을 보고 있는가  않은가가 문제</a:t>
            </a:r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시선의 움직임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시선의 방향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시선의 위치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시선의 집중도</a:t>
            </a:r>
            <a:endParaRPr lang="ko-KR" altLang="en-US" dirty="0"/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시선  챙기기  켕기기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심리학자 </a:t>
            </a:r>
            <a:r>
              <a:rPr lang="en-US" altLang="ko-KR" dirty="0" smtClean="0"/>
              <a:t>A. </a:t>
            </a:r>
            <a:r>
              <a:rPr lang="ko-KR" altLang="en-US" dirty="0" err="1" smtClean="0"/>
              <a:t>켄든</a:t>
            </a:r>
            <a:endParaRPr lang="en-US" altLang="ko-KR" dirty="0" smtClean="0"/>
          </a:p>
          <a:p>
            <a:r>
              <a:rPr lang="ko-KR" altLang="en-US" dirty="0" smtClean="0"/>
              <a:t>  </a:t>
            </a:r>
            <a:r>
              <a:rPr lang="en-US" altLang="ko-KR" dirty="0" smtClean="0"/>
              <a:t>&lt; </a:t>
            </a:r>
            <a:r>
              <a:rPr lang="ko-KR" altLang="en-US" dirty="0" smtClean="0"/>
              <a:t>처음 시작할 때와 끝낼 때  시선 증가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건축가 </a:t>
            </a:r>
            <a:r>
              <a:rPr lang="ko-KR" altLang="en-US" dirty="0" err="1" smtClean="0"/>
              <a:t>제임스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레논은</a:t>
            </a:r>
            <a:endParaRPr lang="en-US" altLang="ko-KR" dirty="0" smtClean="0"/>
          </a:p>
          <a:p>
            <a:r>
              <a:rPr lang="ko-KR" altLang="en-US" dirty="0" smtClean="0"/>
              <a:t>   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투명 </a:t>
            </a:r>
            <a:r>
              <a:rPr lang="ko-KR" altLang="en-US" dirty="0" err="1" smtClean="0"/>
              <a:t>판넬에</a:t>
            </a:r>
            <a:r>
              <a:rPr lang="ko-KR" altLang="en-US" dirty="0" smtClean="0"/>
              <a:t> 찡그린 눈</a:t>
            </a:r>
            <a:endParaRPr lang="en-US" altLang="ko-KR" dirty="0" smtClean="0"/>
          </a:p>
          <a:p>
            <a:r>
              <a:rPr lang="en-US" altLang="ko-KR" dirty="0" smtClean="0"/>
              <a:t>      </a:t>
            </a:r>
            <a:r>
              <a:rPr lang="ko-KR" altLang="en-US" dirty="0" smtClean="0"/>
              <a:t> 몇몇 가게 앞에 걸어 도둑 방지</a:t>
            </a:r>
            <a:endParaRPr lang="ko-KR" altLang="en-US" dirty="0"/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버릇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코 만지기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취면의식</a:t>
            </a:r>
            <a:r>
              <a:rPr lang="en-US" altLang="ko-KR" dirty="0" smtClean="0"/>
              <a:t>(</a:t>
            </a:r>
            <a:r>
              <a:rPr lang="ko-KR" altLang="en-US" dirty="0" smtClean="0"/>
              <a:t>就眠儀式</a:t>
            </a:r>
            <a:r>
              <a:rPr lang="en-US" altLang="ko-KR" dirty="0" smtClean="0"/>
              <a:t>)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대인공포증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 손을 세게 비벼대기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성적 욕구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적대감</a:t>
            </a:r>
            <a:r>
              <a:rPr lang="en-US" altLang="ko-KR" dirty="0" smtClean="0"/>
              <a:t>, </a:t>
            </a:r>
            <a:r>
              <a:rPr lang="ko-KR" altLang="en-US" dirty="0" smtClean="0"/>
              <a:t>반항심</a:t>
            </a:r>
            <a:r>
              <a:rPr lang="en-US" altLang="ko-KR" dirty="0" smtClean="0"/>
              <a:t>, </a:t>
            </a:r>
          </a:p>
          <a:p>
            <a:r>
              <a:rPr lang="en-US" altLang="ko-KR" dirty="0" smtClean="0"/>
              <a:t>   </a:t>
            </a:r>
            <a:r>
              <a:rPr lang="ko-KR" altLang="en-US" dirty="0" smtClean="0"/>
              <a:t>반사회적 욕구 같은 </a:t>
            </a:r>
            <a:endParaRPr lang="en-US" altLang="ko-KR" dirty="0" smtClean="0"/>
          </a:p>
          <a:p>
            <a:r>
              <a:rPr lang="en-US" altLang="ko-KR" dirty="0" smtClean="0"/>
              <a:t>   </a:t>
            </a:r>
            <a:r>
              <a:rPr lang="ko-KR" altLang="en-US" dirty="0" smtClean="0"/>
              <a:t>직접 나타내기 어려운 무의식적 </a:t>
            </a:r>
            <a:endParaRPr lang="en-US" altLang="ko-KR" dirty="0" smtClean="0"/>
          </a:p>
          <a:p>
            <a:r>
              <a:rPr lang="en-US" altLang="ko-KR" dirty="0" smtClean="0"/>
              <a:t>     </a:t>
            </a:r>
            <a:r>
              <a:rPr lang="ko-KR" altLang="en-US" dirty="0" smtClean="0"/>
              <a:t>욕구나 감정이 드러나기도</a:t>
            </a:r>
            <a:endParaRPr lang="ko-KR" altLang="en-US" dirty="0"/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대화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남의 일을 </a:t>
            </a:r>
            <a:r>
              <a:rPr lang="ko-KR" altLang="en-US" dirty="0" err="1" smtClean="0"/>
              <a:t>화제삼기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지배욕의 표현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/>
              <a:t>자기과시형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 화제를 빼앗기지 않음 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퍼스널 존</a:t>
            </a:r>
            <a:r>
              <a:rPr lang="en-US" altLang="ko-KR" dirty="0" smtClean="0"/>
              <a:t>(personal zone)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불만의 본심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 자기합리화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지난날의 자랑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현실의 부적응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말씨</a:t>
            </a:r>
            <a:r>
              <a:rPr lang="en-US" altLang="ko-KR" dirty="0" smtClean="0"/>
              <a:t>&lt;1</a:t>
            </a:r>
            <a:r>
              <a:rPr lang="ko-KR" altLang="en-US" dirty="0" smtClean="0"/>
              <a:t>人稱  </a:t>
            </a:r>
            <a:r>
              <a:rPr lang="ko-KR" altLang="en-US" dirty="0" err="1" smtClean="0"/>
              <a:t>人稱語</a:t>
            </a:r>
            <a:r>
              <a:rPr lang="en-US" altLang="ko-KR" dirty="0"/>
              <a:t/>
            </a:r>
            <a:br>
              <a:rPr lang="en-US" altLang="ko-KR" dirty="0"/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1</a:t>
            </a:r>
            <a:r>
              <a:rPr lang="ko-KR" altLang="en-US" dirty="0" smtClean="0"/>
              <a:t>인칭  </a:t>
            </a:r>
            <a:r>
              <a:rPr lang="ko-KR" altLang="en-US" dirty="0" err="1" smtClean="0"/>
              <a:t>인칭어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미국의 심리학자인 </a:t>
            </a:r>
            <a:r>
              <a:rPr lang="ko-KR" altLang="en-US" dirty="0" err="1" smtClean="0"/>
              <a:t>리피트와</a:t>
            </a:r>
            <a:r>
              <a:rPr lang="ko-KR" altLang="en-US" dirty="0" smtClean="0"/>
              <a:t> 화이트의</a:t>
            </a:r>
            <a:endParaRPr lang="en-US" altLang="ko-KR" dirty="0" smtClean="0"/>
          </a:p>
          <a:p>
            <a:r>
              <a:rPr lang="en-US" altLang="ko-KR" dirty="0" smtClean="0"/>
              <a:t>   </a:t>
            </a:r>
            <a:r>
              <a:rPr lang="ko-KR" altLang="en-US" dirty="0" smtClean="0"/>
              <a:t>구성원의 말 분석</a:t>
            </a:r>
            <a:endParaRPr lang="en-US" altLang="ko-KR" dirty="0" smtClean="0"/>
          </a:p>
          <a:p>
            <a:r>
              <a:rPr lang="en-US" altLang="ko-KR" dirty="0" smtClean="0"/>
              <a:t>    &lt;</a:t>
            </a:r>
            <a:r>
              <a:rPr lang="ko-KR" altLang="en-US" dirty="0" smtClean="0"/>
              <a:t>독재형 리더  </a:t>
            </a:r>
            <a:r>
              <a:rPr lang="en-US" altLang="ko-KR" dirty="0" smtClean="0"/>
              <a:t>I(</a:t>
            </a:r>
            <a:r>
              <a:rPr lang="ko-KR" altLang="en-US" dirty="0" smtClean="0"/>
              <a:t>나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ko-KR" altLang="en-US" dirty="0" smtClean="0"/>
              <a:t>       민주형 리더  </a:t>
            </a:r>
            <a:r>
              <a:rPr lang="en-US" altLang="ko-KR" dirty="0" smtClean="0"/>
              <a:t>WE(</a:t>
            </a:r>
            <a:r>
              <a:rPr lang="ko-KR" altLang="en-US" dirty="0" smtClean="0"/>
              <a:t>우리</a:t>
            </a:r>
            <a:r>
              <a:rPr lang="en-US" altLang="ko-KR" dirty="0" smtClean="0"/>
              <a:t>)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 독립성이나 </a:t>
            </a:r>
            <a:r>
              <a:rPr lang="ko-KR" altLang="en-US" smtClean="0"/>
              <a:t>주체성이 강함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 복수를 연발하는 경우는 </a:t>
            </a:r>
            <a:endParaRPr lang="en-US" altLang="ko-KR" dirty="0" smtClean="0"/>
          </a:p>
          <a:p>
            <a:r>
              <a:rPr lang="ko-KR" altLang="en-US" dirty="0" smtClean="0"/>
              <a:t>   개성이 없는 집단 </a:t>
            </a:r>
            <a:r>
              <a:rPr lang="ko-KR" altLang="en-US" dirty="0" err="1" smtClean="0"/>
              <a:t>매몰형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부하뇌동형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말씨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借用語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다른 사람의 말을 빌어 </a:t>
            </a:r>
            <a:endParaRPr lang="en-US" altLang="ko-KR" dirty="0" smtClean="0"/>
          </a:p>
          <a:p>
            <a:r>
              <a:rPr lang="en-US" altLang="ko-KR" dirty="0" smtClean="0"/>
              <a:t>    </a:t>
            </a:r>
            <a:r>
              <a:rPr lang="ko-KR" altLang="en-US" dirty="0" smtClean="0"/>
              <a:t>자신의 심리를 나타내는  차용어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문화적 사대주의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문화를 숭배하는 경향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외국어가 더욱 범람 </a:t>
            </a:r>
            <a:r>
              <a:rPr lang="en-US" altLang="ko-KR" dirty="0" smtClean="0"/>
              <a:t>&lt; </a:t>
            </a:r>
            <a:r>
              <a:rPr lang="ko-KR" altLang="en-US" dirty="0" smtClean="0"/>
              <a:t>후광효과</a:t>
            </a:r>
            <a:endParaRPr lang="ko-KR" altLang="en-US" dirty="0"/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말씨</a:t>
            </a:r>
            <a:r>
              <a:rPr lang="en-US" altLang="ko-KR" dirty="0" smtClean="0"/>
              <a:t>&lt;</a:t>
            </a:r>
            <a:r>
              <a:rPr lang="ko-KR" altLang="en-US" dirty="0"/>
              <a:t> </a:t>
            </a:r>
            <a:r>
              <a:rPr lang="ko-KR" altLang="en-US" dirty="0" smtClean="0"/>
              <a:t>人間關係語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다른 사람과의 관계에서 </a:t>
            </a:r>
            <a:endParaRPr lang="en-US" altLang="ko-KR" dirty="0" smtClean="0"/>
          </a:p>
          <a:p>
            <a:r>
              <a:rPr lang="en-US" altLang="ko-KR" dirty="0" smtClean="0"/>
              <a:t>   </a:t>
            </a:r>
            <a:r>
              <a:rPr lang="ko-KR" altLang="en-US" dirty="0" smtClean="0"/>
              <a:t>그 사람의 의식이 표출되는 </a:t>
            </a:r>
            <a:endParaRPr lang="en-US" altLang="ko-KR" dirty="0" smtClean="0"/>
          </a:p>
          <a:p>
            <a:r>
              <a:rPr lang="en-US" altLang="ko-KR" dirty="0" smtClean="0"/>
              <a:t>     </a:t>
            </a:r>
            <a:r>
              <a:rPr lang="ko-KR" altLang="en-US" dirty="0" smtClean="0"/>
              <a:t>경어와 같은  인간관계어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말은 의사소통을 하는 </a:t>
            </a:r>
            <a:endParaRPr lang="en-US" altLang="ko-KR" dirty="0" smtClean="0"/>
          </a:p>
          <a:p>
            <a:r>
              <a:rPr lang="en-US" altLang="ko-KR" dirty="0" smtClean="0"/>
              <a:t>   </a:t>
            </a:r>
            <a:r>
              <a:rPr lang="ko-KR" altLang="en-US" dirty="0" smtClean="0"/>
              <a:t>두 사람의 심리적 거리를 재는 척도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과도한 경어는 때로 </a:t>
            </a:r>
            <a:endParaRPr lang="en-US" altLang="ko-KR" dirty="0" smtClean="0"/>
          </a:p>
          <a:p>
            <a:r>
              <a:rPr lang="en-US" altLang="ko-KR" dirty="0" smtClean="0"/>
              <a:t>    </a:t>
            </a:r>
            <a:r>
              <a:rPr lang="ko-KR" altLang="en-US" dirty="0" smtClean="0"/>
              <a:t>격렬한 질투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적대감</a:t>
            </a:r>
            <a:r>
              <a:rPr lang="en-US" altLang="ko-KR" dirty="0" smtClean="0"/>
              <a:t>, </a:t>
            </a:r>
            <a:r>
              <a:rPr lang="ko-KR" altLang="en-US" dirty="0" smtClean="0"/>
              <a:t>경멸</a:t>
            </a:r>
            <a:r>
              <a:rPr lang="en-US" altLang="ko-KR" dirty="0" smtClean="0"/>
              <a:t>, </a:t>
            </a:r>
          </a:p>
          <a:p>
            <a:r>
              <a:rPr lang="en-US" altLang="ko-KR" dirty="0" smtClean="0"/>
              <a:t>     </a:t>
            </a:r>
            <a:r>
              <a:rPr lang="ko-KR" altLang="en-US" dirty="0" smtClean="0"/>
              <a:t>경계심의 표현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말씨</a:t>
            </a:r>
            <a:r>
              <a:rPr lang="en-US" altLang="ko-KR" dirty="0" smtClean="0"/>
              <a:t>&lt; </a:t>
            </a:r>
            <a:r>
              <a:rPr lang="ko-KR" altLang="en-US" dirty="0" smtClean="0"/>
              <a:t>深層 </a:t>
            </a:r>
            <a:r>
              <a:rPr lang="ko-KR" altLang="en-US" dirty="0" err="1" smtClean="0"/>
              <a:t>心理語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의식 밑의  </a:t>
            </a:r>
            <a:r>
              <a:rPr lang="en-US" altLang="ko-KR" dirty="0" smtClean="0"/>
              <a:t>(</a:t>
            </a:r>
            <a:r>
              <a:rPr lang="ko-KR" altLang="en-US" dirty="0" smtClean="0"/>
              <a:t>性</a:t>
            </a:r>
            <a:r>
              <a:rPr lang="en-US" altLang="ko-KR" dirty="0" smtClean="0"/>
              <a:t>)</a:t>
            </a:r>
            <a:r>
              <a:rPr lang="ko-KR" altLang="en-US" dirty="0" smtClean="0"/>
              <a:t>콤플렉스가 </a:t>
            </a:r>
            <a:endParaRPr lang="en-US" altLang="ko-KR" dirty="0" smtClean="0"/>
          </a:p>
          <a:p>
            <a:r>
              <a:rPr lang="en-US" altLang="ko-KR" dirty="0" smtClean="0"/>
              <a:t>    </a:t>
            </a:r>
            <a:r>
              <a:rPr lang="ko-KR" altLang="en-US" dirty="0" smtClean="0"/>
              <a:t>나타나는 </a:t>
            </a:r>
            <a:r>
              <a:rPr lang="ko-KR" altLang="en-US" dirty="0" err="1" smtClean="0"/>
              <a:t>심층심리어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극단적인 혐오감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이상할 정도로 강한 관심</a:t>
            </a:r>
            <a:endParaRPr lang="ko-KR" altLang="en-US" dirty="0"/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말씨</a:t>
            </a:r>
            <a:r>
              <a:rPr lang="en-US" altLang="ko-KR" dirty="0" smtClean="0"/>
              <a:t>&lt;</a:t>
            </a:r>
            <a:r>
              <a:rPr lang="ko-KR" altLang="en-US" dirty="0"/>
              <a:t> </a:t>
            </a:r>
            <a:r>
              <a:rPr lang="ko-KR" altLang="en-US" dirty="0" err="1" smtClean="0"/>
              <a:t>思考語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접속사의 사용법 등  </a:t>
            </a:r>
            <a:r>
              <a:rPr lang="en-US" altLang="ko-KR" dirty="0" smtClean="0"/>
              <a:t> </a:t>
            </a:r>
            <a:r>
              <a:rPr lang="ko-KR" altLang="en-US" dirty="0" smtClean="0"/>
              <a:t>그 사람의 사고 형태가 </a:t>
            </a:r>
            <a:endParaRPr lang="en-US" altLang="ko-KR" dirty="0" smtClean="0"/>
          </a:p>
          <a:p>
            <a:r>
              <a:rPr lang="en-US" altLang="ko-KR" dirty="0" smtClean="0"/>
              <a:t>      </a:t>
            </a:r>
            <a:r>
              <a:rPr lang="ko-KR" altLang="en-US" dirty="0" smtClean="0"/>
              <a:t>나타나는 ‘</a:t>
            </a:r>
            <a:r>
              <a:rPr lang="ko-KR" altLang="en-US" dirty="0" err="1" smtClean="0"/>
              <a:t>사고어</a:t>
            </a:r>
            <a:r>
              <a:rPr lang="ko-KR" altLang="en-US" dirty="0" smtClean="0"/>
              <a:t>’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And</a:t>
            </a:r>
            <a:r>
              <a:rPr lang="ko-KR" altLang="en-US" dirty="0" smtClean="0"/>
              <a:t>형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 두서 없을 뿐만 아니라 </a:t>
            </a:r>
            <a:endParaRPr lang="en-US" altLang="ko-KR" dirty="0" smtClean="0"/>
          </a:p>
          <a:p>
            <a:r>
              <a:rPr lang="en-US" altLang="ko-KR" dirty="0" smtClean="0"/>
              <a:t>               </a:t>
            </a:r>
            <a:r>
              <a:rPr lang="ko-KR" altLang="en-US" dirty="0" smtClean="0"/>
              <a:t>사고가 정리되지 않음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But</a:t>
            </a:r>
            <a:r>
              <a:rPr lang="ko-KR" altLang="en-US" dirty="0" smtClean="0"/>
              <a:t>형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 일반적으로 사고력이 높은 사람</a:t>
            </a:r>
            <a:endParaRPr lang="en-US" altLang="ko-KR" dirty="0" smtClean="0"/>
          </a:p>
          <a:p>
            <a:r>
              <a:rPr lang="en-US" altLang="ko-KR" dirty="0" smtClean="0"/>
              <a:t>            </a:t>
            </a:r>
            <a:r>
              <a:rPr lang="ko-KR" altLang="en-US" dirty="0" smtClean="0"/>
              <a:t> 의견을 말하고 있는 동안 </a:t>
            </a:r>
            <a:endParaRPr lang="en-US" altLang="ko-KR" dirty="0" smtClean="0"/>
          </a:p>
          <a:p>
            <a:r>
              <a:rPr lang="en-US" altLang="ko-KR" dirty="0" smtClean="0"/>
              <a:t>             </a:t>
            </a:r>
            <a:r>
              <a:rPr lang="ko-KR" altLang="en-US" dirty="0" smtClean="0"/>
              <a:t>그 의견에 대한 반론이 떠오름 </a:t>
            </a:r>
            <a:endParaRPr lang="en-US" altLang="ko-KR" dirty="0" smtClean="0"/>
          </a:p>
          <a:p>
            <a:r>
              <a:rPr lang="en-US" altLang="ko-KR" dirty="0" smtClean="0"/>
              <a:t>             </a:t>
            </a:r>
            <a:r>
              <a:rPr lang="ko-KR" altLang="en-US" dirty="0" smtClean="0"/>
              <a:t>머릿속에서 다양한 사고를 점검하기 때문</a:t>
            </a:r>
            <a:endParaRPr lang="en-US" altLang="ko-KR" dirty="0" smtClean="0"/>
          </a:p>
          <a:p>
            <a:r>
              <a:rPr lang="en-US" altLang="ko-KR" dirty="0" smtClean="0"/>
              <a:t>           </a:t>
            </a:r>
            <a:r>
              <a:rPr lang="ko-KR" altLang="en-US" dirty="0" smtClean="0"/>
              <a:t>  두뇌회전이 빠른 사람</a:t>
            </a:r>
            <a:r>
              <a:rPr lang="en-US" altLang="ko-KR" dirty="0" smtClean="0"/>
              <a:t>, </a:t>
            </a:r>
          </a:p>
          <a:p>
            <a:r>
              <a:rPr lang="en-US" altLang="ko-KR" dirty="0" smtClean="0"/>
              <a:t>             </a:t>
            </a:r>
            <a:r>
              <a:rPr lang="ko-KR" altLang="en-US" dirty="0" smtClean="0"/>
              <a:t>토론에 강한 사람 가운데 이 유형이 많음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000" dirty="0">
                <a:hlinkClick r:id="rId2"/>
              </a:rPr>
              <a:t>마음을 열어주는 </a:t>
            </a:r>
            <a:r>
              <a:rPr lang="en-US" altLang="ko-KR" sz="2000" dirty="0">
                <a:hlinkClick r:id="rId2"/>
              </a:rPr>
              <a:t>101</a:t>
            </a:r>
            <a:r>
              <a:rPr lang="ko-KR" altLang="en-US" sz="2000" dirty="0">
                <a:hlinkClick r:id="rId2"/>
              </a:rPr>
              <a:t>가지 이야기</a:t>
            </a:r>
            <a:r>
              <a:rPr lang="ko-KR" altLang="en-US" sz="2000" b="0" dirty="0">
                <a:hlinkClick r:id="rId2"/>
              </a:rPr>
              <a:t> 어린이 편</a:t>
            </a:r>
            <a:r>
              <a:rPr lang="en-US" altLang="ko-KR" sz="2000" b="0" dirty="0">
                <a:hlinkClick r:id="rId2"/>
              </a:rPr>
              <a:t>&lt;</a:t>
            </a:r>
            <a:r>
              <a:rPr lang="ko-KR" altLang="en-US" sz="2000" b="0" dirty="0">
                <a:hlinkClick r:id="rId2"/>
              </a:rPr>
              <a:t>서커스의 밤</a:t>
            </a:r>
            <a:r>
              <a:rPr lang="en-US" altLang="ko-KR" sz="2000" b="0" dirty="0">
                <a:hlinkClick r:id="rId2"/>
              </a:rPr>
              <a:t>&gt;</a:t>
            </a:r>
            <a:endParaRPr lang="ko-KR" altLang="en-US" sz="2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그리고 화려한 옷을 입은 사람들이 </a:t>
            </a:r>
            <a:endParaRPr lang="en-US" altLang="ko-KR" dirty="0" smtClean="0"/>
          </a:p>
          <a:p>
            <a:r>
              <a:rPr lang="ko-KR" altLang="en-US" dirty="0" smtClean="0"/>
              <a:t>보여 주는 굉장한 묘기들과 </a:t>
            </a:r>
            <a:endParaRPr lang="en-US" altLang="ko-KR" dirty="0" smtClean="0"/>
          </a:p>
          <a:p>
            <a:r>
              <a:rPr lang="ko-KR" altLang="en-US" dirty="0" smtClean="0"/>
              <a:t>커다란 텐트 안에서 펼쳐지는 </a:t>
            </a:r>
            <a:endParaRPr lang="en-US" altLang="ko-KR" dirty="0" smtClean="0"/>
          </a:p>
          <a:p>
            <a:r>
              <a:rPr lang="ko-KR" altLang="en-US" dirty="0" smtClean="0"/>
              <a:t>극적인 장면들에 대한 이야기를 나누었어요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빈센트는</a:t>
            </a:r>
            <a:r>
              <a:rPr lang="ko-KR" altLang="en-US" dirty="0" smtClean="0"/>
              <a:t>  </a:t>
            </a:r>
            <a:r>
              <a:rPr lang="ko-KR" altLang="en-US" dirty="0" err="1" smtClean="0"/>
              <a:t>대니의</a:t>
            </a:r>
            <a:r>
              <a:rPr lang="ko-KR" altLang="en-US" dirty="0" smtClean="0"/>
              <a:t> 서커스이야기에 </a:t>
            </a:r>
            <a:endParaRPr lang="en-US" altLang="ko-KR" dirty="0" smtClean="0"/>
          </a:p>
          <a:p>
            <a:r>
              <a:rPr lang="ko-KR" altLang="en-US" dirty="0" smtClean="0"/>
              <a:t>완전히 빠져들었고 </a:t>
            </a:r>
            <a:endParaRPr lang="en-US" altLang="ko-KR" dirty="0" smtClean="0"/>
          </a:p>
          <a:p>
            <a:r>
              <a:rPr lang="ko-KR" altLang="en-US" dirty="0" smtClean="0"/>
              <a:t>아빠가 표를 사러 가시자 </a:t>
            </a:r>
            <a:endParaRPr lang="en-US" altLang="ko-KR" dirty="0" smtClean="0"/>
          </a:p>
          <a:p>
            <a:r>
              <a:rPr lang="ko-KR" altLang="en-US" dirty="0" smtClean="0"/>
              <a:t>기대감으로 거의 흥분하게 되었어요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en-US" altLang="ko-KR" dirty="0" smtClean="0"/>
          </a:p>
          <a:p>
            <a:r>
              <a:rPr lang="ko-KR" altLang="en-US" sz="1900" b="1" dirty="0" smtClean="0">
                <a:hlinkClick r:id="rId3" action="ppaction://hlinkfile"/>
              </a:rPr>
              <a:t>마음을 열어주는 </a:t>
            </a:r>
            <a:r>
              <a:rPr lang="en-US" altLang="ko-KR" sz="1900" b="1" dirty="0" smtClean="0">
                <a:hlinkClick r:id="rId3" action="ppaction://hlinkfile"/>
              </a:rPr>
              <a:t>101</a:t>
            </a:r>
            <a:r>
              <a:rPr lang="ko-KR" altLang="en-US" sz="1900" b="1" dirty="0" smtClean="0">
                <a:hlinkClick r:id="rId3" action="ppaction://hlinkfile"/>
              </a:rPr>
              <a:t>가지 이야기 어린이 편</a:t>
            </a:r>
            <a:r>
              <a:rPr lang="en-US" altLang="ko-KR" sz="1900" b="1" dirty="0" smtClean="0">
                <a:hlinkClick r:id="rId3" action="ppaction://hlinkfile"/>
              </a:rPr>
              <a:t>&lt;</a:t>
            </a:r>
            <a:r>
              <a:rPr lang="ko-KR" altLang="en-US" sz="1900" b="1" dirty="0" smtClean="0">
                <a:hlinkClick r:id="rId3" action="ppaction://hlinkfile"/>
              </a:rPr>
              <a:t>서커스의 밤</a:t>
            </a:r>
            <a:r>
              <a:rPr lang="en-US" altLang="ko-KR" sz="1900" b="1" dirty="0" smtClean="0">
                <a:hlinkClick r:id="rId3" action="ppaction://hlinkfile"/>
              </a:rPr>
              <a:t>&gt;, </a:t>
            </a:r>
            <a:r>
              <a:rPr lang="ko-KR" altLang="en-US" sz="1900" b="1" dirty="0" smtClean="0">
                <a:hlinkClick r:id="rId3" action="ppaction://hlinkfile"/>
              </a:rPr>
              <a:t>이레 펴냄</a:t>
            </a:r>
            <a:endParaRPr lang="ko-KR" altLang="en-US" dirty="0"/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능력별집단형성  진로결정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관리자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치유자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자유계발가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구체적인 교육과정자료</a:t>
                      </a:r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표준화된 검사도구</a:t>
                      </a:r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평범한 학생은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기본능력  및 전문지식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획득하고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능률 발휘하게 돕기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녹초가  된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학생은  교육내용은 차선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학생을  억누르고 있는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상황 헤쳐나가게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도와주기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내용영역 심층 탐구</a:t>
                      </a:r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지식의 구조와 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상호관련성강조</a:t>
                      </a:r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지적 우수생은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폭넓은 인간지식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능력껏  파고들기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자유교육</a:t>
            </a:r>
            <a:r>
              <a:rPr lang="en-US" altLang="ko-KR" dirty="0" smtClean="0"/>
              <a:t>&lt;</a:t>
            </a:r>
            <a:r>
              <a:rPr lang="ko-KR" altLang="en-US" dirty="0" err="1" smtClean="0"/>
              <a:t>파이데이아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8496"/>
                <a:gridCol w="4107904"/>
                <a:gridCol w="2743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제  </a:t>
                      </a:r>
                      <a:r>
                        <a:rPr lang="en-US" altLang="ko-KR" sz="3200" dirty="0" smtClean="0"/>
                        <a:t>1</a:t>
                      </a:r>
                      <a:r>
                        <a:rPr lang="ko-KR" altLang="en-US" sz="3200" dirty="0" smtClean="0"/>
                        <a:t>영역</a:t>
                      </a:r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조직된  지식의  획득</a:t>
                      </a:r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언어</a:t>
                      </a:r>
                      <a:r>
                        <a:rPr lang="en-US" altLang="ko-KR" sz="3200" dirty="0" smtClean="0"/>
                        <a:t>,</a:t>
                      </a:r>
                      <a:r>
                        <a:rPr lang="ko-KR" altLang="en-US" sz="3200" dirty="0" smtClean="0"/>
                        <a:t>문학</a:t>
                      </a:r>
                      <a:r>
                        <a:rPr lang="en-US" altLang="ko-KR" sz="3200" dirty="0" smtClean="0"/>
                        <a:t>,</a:t>
                      </a:r>
                    </a:p>
                    <a:p>
                      <a:pPr latinLnBrk="1"/>
                      <a:r>
                        <a:rPr lang="ko-KR" altLang="en-US" sz="3200" dirty="0" smtClean="0"/>
                        <a:t>미술</a:t>
                      </a:r>
                      <a:endParaRPr lang="ko-KR" alt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제  </a:t>
                      </a:r>
                      <a:r>
                        <a:rPr lang="en-US" altLang="ko-KR" sz="3200" dirty="0" smtClean="0"/>
                        <a:t>2</a:t>
                      </a:r>
                      <a:r>
                        <a:rPr lang="ko-KR" altLang="en-US" sz="3200" dirty="0" smtClean="0"/>
                        <a:t>영역</a:t>
                      </a:r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학습 기능을 포함한 </a:t>
                      </a:r>
                      <a:endParaRPr lang="en-US" altLang="ko-KR" sz="3200" dirty="0" smtClean="0"/>
                    </a:p>
                    <a:p>
                      <a:pPr latinLnBrk="1"/>
                      <a:r>
                        <a:rPr lang="ko-KR" altLang="en-US" sz="3200" dirty="0" smtClean="0"/>
                        <a:t>지적 기능의 발달</a:t>
                      </a:r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수학</a:t>
                      </a:r>
                      <a:r>
                        <a:rPr lang="en-US" altLang="ko-KR" sz="3200" dirty="0" smtClean="0"/>
                        <a:t>,</a:t>
                      </a:r>
                      <a:r>
                        <a:rPr lang="ko-KR" altLang="en-US" sz="3200" dirty="0" smtClean="0"/>
                        <a:t>자연과학</a:t>
                      </a:r>
                      <a:endParaRPr lang="ko-KR" alt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제 </a:t>
                      </a:r>
                      <a:r>
                        <a:rPr lang="en-US" altLang="ko-KR" sz="3200" dirty="0" smtClean="0"/>
                        <a:t>3 </a:t>
                      </a:r>
                      <a:r>
                        <a:rPr lang="ko-KR" altLang="en-US" sz="3200" dirty="0" smtClean="0"/>
                        <a:t>영역</a:t>
                      </a:r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이념과 가치에 대한 </a:t>
                      </a:r>
                      <a:endParaRPr lang="en-US" altLang="ko-KR" sz="3200" dirty="0" smtClean="0"/>
                    </a:p>
                    <a:p>
                      <a:pPr latinLnBrk="1"/>
                      <a:r>
                        <a:rPr lang="ko-KR" altLang="en-US" sz="3200" dirty="0" smtClean="0"/>
                        <a:t>이해의 확충</a:t>
                      </a:r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역사</a:t>
                      </a:r>
                      <a:r>
                        <a:rPr lang="en-US" altLang="ko-KR" sz="3200" dirty="0" smtClean="0"/>
                        <a:t>,</a:t>
                      </a:r>
                      <a:r>
                        <a:rPr lang="ko-KR" altLang="en-US" sz="3200" dirty="0" smtClean="0"/>
                        <a:t>지리</a:t>
                      </a:r>
                      <a:r>
                        <a:rPr lang="en-US" altLang="ko-KR" sz="3200" dirty="0" smtClean="0"/>
                        <a:t>,</a:t>
                      </a:r>
                    </a:p>
                    <a:p>
                      <a:pPr latinLnBrk="1"/>
                      <a:r>
                        <a:rPr lang="ko-KR" altLang="en-US" sz="3200" dirty="0" smtClean="0"/>
                        <a:t>사회</a:t>
                      </a:r>
                      <a:endParaRPr lang="ko-KR" altLang="en-US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포괄적 지식의  </a:t>
            </a:r>
            <a:r>
              <a:rPr lang="en-US" altLang="ko-KR" dirty="0" smtClean="0"/>
              <a:t>7</a:t>
            </a:r>
            <a:r>
              <a:rPr lang="ko-KR" altLang="en-US" dirty="0" smtClean="0"/>
              <a:t>가지 형식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영국교육철학자  </a:t>
            </a:r>
            <a:r>
              <a:rPr lang="ko-KR" altLang="en-US" dirty="0" err="1" smtClean="0"/>
              <a:t>허스트</a:t>
            </a:r>
            <a:r>
              <a:rPr lang="ko-KR" altLang="en-US" dirty="0" smtClean="0"/>
              <a:t> 교수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수학</a:t>
            </a:r>
            <a:r>
              <a:rPr lang="en-US" altLang="ko-KR" dirty="0" smtClean="0"/>
              <a:t>,</a:t>
            </a:r>
            <a:r>
              <a:rPr lang="ko-KR" altLang="en-US" dirty="0" smtClean="0"/>
              <a:t>물리학</a:t>
            </a:r>
            <a:r>
              <a:rPr lang="en-US" altLang="ko-KR" dirty="0" smtClean="0"/>
              <a:t>,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인문학</a:t>
            </a:r>
            <a:r>
              <a:rPr lang="en-US" altLang="ko-KR" dirty="0" smtClean="0"/>
              <a:t>,</a:t>
            </a:r>
            <a:r>
              <a:rPr lang="ko-KR" altLang="en-US" dirty="0" smtClean="0"/>
              <a:t>역사</a:t>
            </a:r>
            <a:r>
              <a:rPr lang="en-US" altLang="ko-KR" dirty="0" smtClean="0"/>
              <a:t>,</a:t>
            </a:r>
            <a:r>
              <a:rPr lang="ko-KR" altLang="en-US" dirty="0" smtClean="0"/>
              <a:t>종교</a:t>
            </a:r>
            <a:r>
              <a:rPr lang="en-US" altLang="ko-KR" dirty="0" smtClean="0"/>
              <a:t>,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문학과 예술</a:t>
            </a:r>
            <a:r>
              <a:rPr lang="en-US" altLang="ko-KR" dirty="0" smtClean="0"/>
              <a:t>,</a:t>
            </a:r>
            <a:r>
              <a:rPr lang="ko-KR" altLang="en-US" dirty="0" smtClean="0"/>
              <a:t>청학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교수법  참고 문헌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관리적 접근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치료적 접근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자유교육적 접근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지식과 기술 가르치고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집어넣기  전수</a:t>
                      </a:r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학습자 축소화</a:t>
                      </a:r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경험과 별개학습</a:t>
                      </a:r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행동주의 실험심리학</a:t>
                      </a:r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1964</a:t>
                      </a:r>
                      <a:r>
                        <a:rPr lang="ko-KR" altLang="en-US" dirty="0" smtClean="0"/>
                        <a:t>년 </a:t>
                      </a:r>
                      <a:r>
                        <a:rPr lang="ko-KR" altLang="en-US" dirty="0" err="1" smtClean="0"/>
                        <a:t>콜맨보고서</a:t>
                      </a:r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err="1" smtClean="0"/>
                        <a:t>월터</a:t>
                      </a:r>
                      <a:r>
                        <a:rPr lang="ko-KR" altLang="en-US" dirty="0" smtClean="0"/>
                        <a:t> 도일</a:t>
                      </a:r>
                      <a:r>
                        <a:rPr lang="en-US" altLang="ko-KR" dirty="0" smtClean="0"/>
                        <a:t>&lt;</a:t>
                      </a:r>
                      <a:r>
                        <a:rPr lang="ko-KR" altLang="en-US" dirty="0" smtClean="0"/>
                        <a:t>상호작용</a:t>
                      </a:r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실증주의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>
                          <a:hlinkClick r:id="rId2" action="ppaction://hlinkfile"/>
                        </a:rPr>
                        <a:t> </a:t>
                      </a:r>
                      <a:r>
                        <a:rPr lang="ko-KR" altLang="en-US" dirty="0" smtClean="0"/>
                        <a:t>진실성과  자아실현</a:t>
                      </a:r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경험</a:t>
                      </a: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 통해</a:t>
                      </a: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내면화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동화</a:t>
                      </a:r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자신의 학습을 결정하기</a:t>
                      </a:r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구체적인 내용 추구하기</a:t>
                      </a:r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err="1" smtClean="0"/>
                        <a:t>로저스</a:t>
                      </a:r>
                      <a:r>
                        <a:rPr lang="en-US" altLang="ko-KR" dirty="0" smtClean="0"/>
                        <a:t>&lt;</a:t>
                      </a:r>
                      <a:r>
                        <a:rPr lang="ko-KR" altLang="en-US" dirty="0" smtClean="0"/>
                        <a:t>학습자 자신이 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이루어가는 자기발견적 학습</a:t>
                      </a:r>
                      <a:r>
                        <a:rPr lang="en-US" altLang="ko-KR" dirty="0" smtClean="0"/>
                        <a:t>&lt;</a:t>
                      </a:r>
                      <a:r>
                        <a:rPr lang="ko-KR" altLang="en-US" dirty="0" smtClean="0"/>
                        <a:t>선택탐구학습주도</a:t>
                      </a:r>
                      <a:r>
                        <a:rPr lang="en-US" altLang="ko-KR" dirty="0" smtClean="0"/>
                        <a:t>&gt;</a:t>
                      </a:r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안내자 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조력자 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인본주의 심리학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실존주의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영국 </a:t>
                      </a:r>
                      <a:r>
                        <a:rPr lang="ko-KR" altLang="en-US" dirty="0" err="1" smtClean="0"/>
                        <a:t>피터스</a:t>
                      </a:r>
                      <a:r>
                        <a:rPr lang="ko-KR" altLang="en-US" dirty="0" smtClean="0"/>
                        <a:t>  교수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&lt;</a:t>
                      </a:r>
                      <a:r>
                        <a:rPr lang="ko-KR" altLang="en-US" dirty="0" smtClean="0"/>
                        <a:t>자세 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精緻性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  과학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역사 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 절차상의 원칙</a:t>
                      </a:r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증거 존중</a:t>
                      </a:r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논증의 원천으로 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사람들 존중</a:t>
                      </a:r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대안제시 간섭말기</a:t>
                      </a:r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상이한 견해  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ko-KR" altLang="en-US" dirty="0" smtClean="0"/>
                        <a:t>무시</a:t>
                      </a: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매도말기</a:t>
                      </a:r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교수법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>
                <a:hlinkClick r:id="rId2" action="ppaction://hlinkfile"/>
              </a:rPr>
              <a:t>자신을 움직이는 </a:t>
            </a:r>
            <a:r>
              <a:rPr lang="ko-KR" altLang="en-US" dirty="0" err="1" smtClean="0">
                <a:hlinkClick r:id="rId2" action="ppaction://hlinkfile"/>
              </a:rPr>
              <a:t>심리술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3"/>
              </a:rPr>
              <a:t>의과대학생 성격과 학업성취도 비교를 통한 </a:t>
            </a:r>
            <a:r>
              <a:rPr lang="ko-KR" altLang="en-US" b="1" dirty="0" smtClean="0">
                <a:hlinkClick r:id="rId3"/>
              </a:rPr>
              <a:t>교육</a:t>
            </a:r>
            <a:r>
              <a:rPr lang="ko-KR" altLang="en-US" dirty="0" smtClean="0">
                <a:hlinkClick r:id="rId3"/>
              </a:rPr>
              <a:t>방법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2" action="ppaction://hlinkfile"/>
              </a:rPr>
              <a:t> </a:t>
            </a:r>
            <a:r>
              <a:rPr lang="ko-KR" altLang="en-US" dirty="0" smtClean="0">
                <a:hlinkClick r:id="rId2" action="ppaction://hlinkfile"/>
              </a:rPr>
              <a:t>상대방을 설득하는 </a:t>
            </a:r>
            <a:r>
              <a:rPr lang="ko-KR" altLang="en-US" dirty="0" err="1" smtClean="0">
                <a:hlinkClick r:id="rId2" action="ppaction://hlinkfile"/>
              </a:rPr>
              <a:t>심리술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2" action="ppaction://hlinkfile"/>
              </a:rPr>
              <a:t> </a:t>
            </a:r>
            <a:r>
              <a:rPr lang="ko-KR" altLang="en-US" dirty="0" smtClean="0">
                <a:hlinkClick r:id="rId2" action="ppaction://hlinkfile"/>
              </a:rPr>
              <a:t>상대의 속마음을 알아내는 </a:t>
            </a:r>
            <a:r>
              <a:rPr lang="ko-KR" altLang="en-US" dirty="0" err="1" smtClean="0">
                <a:hlinkClick r:id="rId2" action="ppaction://hlinkfile"/>
              </a:rPr>
              <a:t>심리술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교수법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>
                <a:solidFill>
                  <a:schemeClr val="dk1"/>
                </a:solidFill>
                <a:hlinkClick r:id="rId2"/>
              </a:rPr>
              <a:t>YES24 - [</a:t>
            </a:r>
            <a:r>
              <a:rPr lang="ko-KR" altLang="en-US" dirty="0" smtClean="0">
                <a:solidFill>
                  <a:schemeClr val="dk1"/>
                </a:solidFill>
                <a:hlinkClick r:id="rId2"/>
              </a:rPr>
              <a:t>국내도서</a:t>
            </a:r>
            <a:r>
              <a:rPr lang="en-US" altLang="ko-KR" dirty="0" smtClean="0">
                <a:solidFill>
                  <a:schemeClr val="dk1"/>
                </a:solidFill>
                <a:hlinkClick r:id="rId2"/>
              </a:rPr>
              <a:t>]</a:t>
            </a:r>
            <a:r>
              <a:rPr lang="ko-KR" altLang="en-US" dirty="0" smtClean="0">
                <a:solidFill>
                  <a:schemeClr val="dk1"/>
                </a:solidFill>
                <a:hlinkClick r:id="rId2"/>
              </a:rPr>
              <a:t>가르침이란</a:t>
            </a:r>
            <a:endParaRPr lang="en-US" altLang="ko-KR" dirty="0" smtClean="0">
              <a:solidFill>
                <a:schemeClr val="dk1"/>
              </a:solidFill>
              <a:hlinkClick r:id="rId2"/>
            </a:endParaRPr>
          </a:p>
          <a:p>
            <a:endParaRPr lang="en-US" altLang="ko-KR" dirty="0" smtClean="0">
              <a:solidFill>
                <a:schemeClr val="dk1"/>
              </a:solidFill>
              <a:hlinkClick r:id="rId2"/>
            </a:endParaRPr>
          </a:p>
          <a:p>
            <a:r>
              <a:rPr lang="ko-KR" altLang="en-US" dirty="0" err="1" smtClean="0">
                <a:solidFill>
                  <a:schemeClr val="dk1"/>
                </a:solidFill>
                <a:hlinkClick r:id="rId3"/>
              </a:rPr>
              <a:t>단계형</a:t>
            </a:r>
            <a:r>
              <a:rPr lang="ko-KR" altLang="en-US" dirty="0" smtClean="0">
                <a:solidFill>
                  <a:schemeClr val="dk1"/>
                </a:solidFill>
                <a:hlinkClick r:id="rId3"/>
              </a:rPr>
              <a:t> 수준별 수업을 위한 중학교의 수학교과 운영 방안</a:t>
            </a:r>
            <a:r>
              <a:rPr lang="ko-KR" altLang="en-US" dirty="0" smtClean="0">
                <a:solidFill>
                  <a:schemeClr val="dk1"/>
                </a:solidFill>
              </a:rPr>
              <a:t> </a:t>
            </a:r>
            <a:r>
              <a:rPr lang="ko-KR" altLang="en-US" dirty="0" smtClean="0">
                <a:solidFill>
                  <a:schemeClr val="dk1"/>
                </a:solidFill>
                <a:hlinkClick r:id="rId2"/>
              </a:rPr>
              <a:t> 무엇인가</a:t>
            </a:r>
            <a:r>
              <a:rPr lang="en-US" altLang="ko-KR" dirty="0" smtClean="0">
                <a:solidFill>
                  <a:schemeClr val="dk1"/>
                </a:solidFill>
                <a:hlinkClick r:id="rId2"/>
              </a:rPr>
              <a:t>?</a:t>
            </a:r>
            <a:r>
              <a:rPr lang="ko-KR" altLang="en-US" dirty="0" smtClean="0">
                <a:solidFill>
                  <a:schemeClr val="dk1"/>
                </a:solidFill>
              </a:rPr>
              <a:t> </a:t>
            </a:r>
            <a:endParaRPr lang="en-US" altLang="ko-KR" dirty="0" smtClean="0">
              <a:solidFill>
                <a:schemeClr val="dk1"/>
              </a:solidFill>
            </a:endParaRPr>
          </a:p>
          <a:p>
            <a:endParaRPr lang="en-US" altLang="ko-KR" dirty="0" smtClean="0">
              <a:solidFill>
                <a:schemeClr val="dk1"/>
              </a:solidFill>
            </a:endParaRPr>
          </a:p>
          <a:p>
            <a:r>
              <a:rPr lang="ko-KR" altLang="en-US" dirty="0" smtClean="0">
                <a:solidFill>
                  <a:schemeClr val="dk1"/>
                </a:solidFill>
                <a:hlinkClick r:id="rId4"/>
              </a:rPr>
              <a:t>주제별 </a:t>
            </a:r>
            <a:r>
              <a:rPr lang="ko-KR" altLang="en-US" b="1" dirty="0" smtClean="0">
                <a:solidFill>
                  <a:schemeClr val="dk1"/>
                </a:solidFill>
                <a:hlinkClick r:id="rId4"/>
              </a:rPr>
              <a:t>교육학</a:t>
            </a:r>
            <a:r>
              <a:rPr lang="ko-KR" altLang="en-US" dirty="0" smtClean="0">
                <a:solidFill>
                  <a:schemeClr val="dk1"/>
                </a:solidFill>
                <a:hlinkClick r:id="rId4"/>
              </a:rPr>
              <a:t> 용어사전주제별 </a:t>
            </a:r>
            <a:r>
              <a:rPr lang="ko-KR" altLang="en-US" b="1" dirty="0" smtClean="0">
                <a:solidFill>
                  <a:schemeClr val="dk1"/>
                </a:solidFill>
                <a:hlinkClick r:id="rId4"/>
              </a:rPr>
              <a:t>교육학</a:t>
            </a:r>
            <a:r>
              <a:rPr lang="ko-KR" altLang="en-US" dirty="0" smtClean="0">
                <a:solidFill>
                  <a:schemeClr val="dk1"/>
                </a:solidFill>
                <a:hlinkClick r:id="rId4"/>
              </a:rPr>
              <a:t> 용어사전</a:t>
            </a:r>
            <a:endParaRPr lang="en-US" altLang="ko-KR" dirty="0" smtClean="0">
              <a:solidFill>
                <a:schemeClr val="dk1"/>
              </a:solidFill>
            </a:endParaRPr>
          </a:p>
          <a:p>
            <a:endParaRPr lang="en-US" altLang="ko-KR" dirty="0" smtClean="0">
              <a:solidFill>
                <a:schemeClr val="dk1"/>
              </a:solidFill>
            </a:endParaRPr>
          </a:p>
          <a:p>
            <a:r>
              <a:rPr lang="ko-KR" altLang="en-US" dirty="0" smtClean="0">
                <a:solidFill>
                  <a:schemeClr val="dk1"/>
                </a:solidFill>
                <a:hlinkClick r:id="rId5"/>
              </a:rPr>
              <a:t>계량 분석 기법을 적용한 경영학 교수법의 효과* </a:t>
            </a:r>
            <a:r>
              <a:rPr lang="en-US" altLang="ko-KR" dirty="0" smtClean="0">
                <a:solidFill>
                  <a:schemeClr val="dk1"/>
                </a:solidFill>
                <a:hlinkClick r:id="rId5"/>
              </a:rPr>
              <a:t>- </a:t>
            </a:r>
            <a:r>
              <a:rPr lang="ko-KR" altLang="en-US" dirty="0" smtClean="0">
                <a:solidFill>
                  <a:schemeClr val="dk1"/>
                </a:solidFill>
                <a:hlinkClick r:id="rId5"/>
              </a:rPr>
              <a:t>한국경영</a:t>
            </a:r>
            <a:r>
              <a:rPr lang="ko-KR" altLang="en-US" b="1" dirty="0" smtClean="0">
                <a:solidFill>
                  <a:schemeClr val="dk1"/>
                </a:solidFill>
                <a:hlinkClick r:id="rId5"/>
              </a:rPr>
              <a:t>교육</a:t>
            </a:r>
            <a:r>
              <a:rPr lang="ko-KR" altLang="en-US" dirty="0" smtClean="0">
                <a:solidFill>
                  <a:schemeClr val="dk1"/>
                </a:solidFill>
                <a:hlinkClick r:id="rId5"/>
              </a:rPr>
              <a:t>학회</a:t>
            </a:r>
            <a:r>
              <a:rPr lang="ko-KR" altLang="en-US" dirty="0" smtClean="0">
                <a:solidFill>
                  <a:schemeClr val="dk1"/>
                </a:solidFill>
              </a:rPr>
              <a:t> </a:t>
            </a:r>
            <a:endParaRPr lang="en-US" altLang="ko-KR" dirty="0" smtClean="0">
              <a:solidFill>
                <a:schemeClr val="dk1"/>
              </a:solidFill>
            </a:endParaRPr>
          </a:p>
          <a:p>
            <a:endParaRPr lang="en-US" altLang="ko-KR" dirty="0" smtClean="0">
              <a:solidFill>
                <a:schemeClr val="dk1"/>
              </a:solidFill>
            </a:endParaRPr>
          </a:p>
          <a:p>
            <a:r>
              <a:rPr lang="ko-KR" altLang="en-US" dirty="0" smtClean="0">
                <a:solidFill>
                  <a:schemeClr val="dk1"/>
                </a:solidFill>
                <a:hlinkClick r:id="rId6"/>
              </a:rPr>
              <a:t>교수학습개발센터</a:t>
            </a:r>
            <a:r>
              <a:rPr lang="ko-KR" altLang="en-US" dirty="0" smtClean="0">
                <a:solidFill>
                  <a:schemeClr val="dk1"/>
                </a:solidFill>
              </a:rPr>
              <a:t> 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교수법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>
                <a:hlinkClick r:id="rId2"/>
              </a:rPr>
              <a:t>:::: KICE </a:t>
            </a:r>
            <a:r>
              <a:rPr lang="ko-KR" altLang="en-US" dirty="0" err="1" smtClean="0">
                <a:hlinkClick r:id="rId2"/>
              </a:rPr>
              <a:t>사회과</a:t>
            </a:r>
            <a:r>
              <a:rPr lang="ko-KR" altLang="en-US" dirty="0" smtClean="0">
                <a:hlinkClick r:id="rId2"/>
              </a:rPr>
              <a:t> 수업컨설팅</a:t>
            </a:r>
            <a:r>
              <a:rPr lang="en-US" altLang="ko-KR" dirty="0" smtClean="0">
                <a:hlinkClick r:id="rId2"/>
              </a:rPr>
              <a:t>::::</a:t>
            </a:r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ko-KR" altLang="en-US" dirty="0" smtClean="0">
                <a:hlinkClick r:id="rId3"/>
              </a:rPr>
              <a:t>서양 </a:t>
            </a:r>
            <a:r>
              <a:rPr lang="en-US" altLang="ko-KR" dirty="0" smtClean="0">
                <a:hlinkClick r:id="rId3"/>
              </a:rPr>
              <a:t>17</a:t>
            </a:r>
            <a:r>
              <a:rPr lang="ko-KR" altLang="en-US" dirty="0" smtClean="0">
                <a:hlinkClick r:id="rId3"/>
              </a:rPr>
              <a:t>세기</a:t>
            </a:r>
            <a:r>
              <a:rPr lang="ko-KR" altLang="en-US" b="1" dirty="0" smtClean="0">
                <a:hlinkClick r:id="rId3"/>
              </a:rPr>
              <a:t>의</a:t>
            </a:r>
            <a:r>
              <a:rPr lang="ko-KR" altLang="en-US" dirty="0" smtClean="0">
                <a:hlinkClick r:id="rId3"/>
              </a:rPr>
              <a:t> 교육 </a:t>
            </a:r>
            <a:r>
              <a:rPr lang="en-US" altLang="ko-KR" dirty="0" smtClean="0">
                <a:hlinkClick r:id="rId3"/>
              </a:rPr>
              <a:t>- </a:t>
            </a:r>
            <a:r>
              <a:rPr lang="ko-KR" altLang="en-US" dirty="0" err="1" smtClean="0">
                <a:hlinkClick r:id="rId3"/>
              </a:rPr>
              <a:t>위키백과</a:t>
            </a:r>
            <a:r>
              <a:rPr lang="en-US" altLang="ko-KR" dirty="0" smtClean="0">
                <a:hlinkClick r:id="rId3"/>
              </a:rPr>
              <a:t>, </a:t>
            </a:r>
            <a:r>
              <a:rPr lang="ko-KR" altLang="en-US" dirty="0" smtClean="0">
                <a:hlinkClick r:id="rId3"/>
              </a:rPr>
              <a:t>우리 모두</a:t>
            </a:r>
            <a:r>
              <a:rPr lang="ko-KR" altLang="en-US" b="1" dirty="0" smtClean="0">
                <a:hlinkClick r:id="rId3"/>
              </a:rPr>
              <a:t>의</a:t>
            </a:r>
            <a:r>
              <a:rPr lang="ko-KR" altLang="en-US" dirty="0" smtClean="0">
                <a:hlinkClick r:id="rId3"/>
              </a:rPr>
              <a:t> 백과사전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4"/>
              </a:rPr>
              <a:t>교수법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5"/>
              </a:rPr>
              <a:t>교수학습지원센터 </a:t>
            </a:r>
            <a:r>
              <a:rPr lang="en-US" altLang="ko-KR" dirty="0" smtClean="0">
                <a:hlinkClick r:id="rId5"/>
              </a:rPr>
              <a:t>&gt; Teaching Tips &gt; [</a:t>
            </a:r>
            <a:r>
              <a:rPr lang="ko-KR" altLang="en-US" dirty="0" err="1" smtClean="0">
                <a:hlinkClick r:id="rId5"/>
              </a:rPr>
              <a:t>조벽</a:t>
            </a:r>
            <a:r>
              <a:rPr lang="ko-KR" altLang="en-US" b="1" dirty="0" err="1" smtClean="0">
                <a:hlinkClick r:id="rId5"/>
              </a:rPr>
              <a:t>의</a:t>
            </a:r>
            <a:r>
              <a:rPr lang="ko-KR" altLang="en-US" dirty="0" smtClean="0">
                <a:hlinkClick r:id="rId5"/>
              </a:rPr>
              <a:t> 영어강의 노하우</a:t>
            </a:r>
            <a:r>
              <a:rPr lang="en-US" altLang="ko-KR" dirty="0" smtClean="0">
                <a:hlinkClick r:id="rId5"/>
              </a:rPr>
              <a:t>]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6"/>
              </a:rPr>
              <a:t>새시대 </a:t>
            </a:r>
            <a:r>
              <a:rPr lang="ko-KR" altLang="en-US" b="1" dirty="0" smtClean="0">
                <a:hlinkClick r:id="rId6"/>
              </a:rPr>
              <a:t>교수법</a:t>
            </a:r>
            <a:r>
              <a:rPr lang="ko-KR" altLang="en-US" dirty="0" smtClean="0">
                <a:hlinkClick r:id="rId6"/>
              </a:rPr>
              <a:t> 지상강연 </a:t>
            </a:r>
            <a:r>
              <a:rPr lang="en-US" altLang="ko-KR" dirty="0" smtClean="0">
                <a:hlinkClick r:id="rId6"/>
              </a:rPr>
              <a:t>(</a:t>
            </a:r>
            <a:r>
              <a:rPr lang="ko-KR" altLang="en-US" dirty="0" smtClean="0">
                <a:hlinkClick r:id="rId6"/>
              </a:rPr>
              <a:t>신동아 </a:t>
            </a:r>
            <a:r>
              <a:rPr lang="en-US" altLang="ko-KR" dirty="0" smtClean="0">
                <a:hlinkClick r:id="rId6"/>
              </a:rPr>
              <a:t>2001</a:t>
            </a:r>
            <a:r>
              <a:rPr lang="ko-KR" altLang="en-US" dirty="0" smtClean="0">
                <a:hlinkClick r:id="rId6"/>
              </a:rPr>
              <a:t>년 </a:t>
            </a:r>
            <a:r>
              <a:rPr lang="en-US" altLang="ko-KR" dirty="0" smtClean="0">
                <a:hlinkClick r:id="rId6"/>
              </a:rPr>
              <a:t>4</a:t>
            </a:r>
            <a:r>
              <a:rPr lang="ko-KR" altLang="en-US" dirty="0" smtClean="0">
                <a:hlinkClick r:id="rId6"/>
              </a:rPr>
              <a:t>월호</a:t>
            </a:r>
            <a:r>
              <a:rPr lang="en-US" altLang="ko-KR" dirty="0" smtClean="0">
                <a:hlinkClick r:id="rId6"/>
              </a:rPr>
              <a:t>)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교수법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>
                <a:hlinkClick r:id="rId2"/>
              </a:rPr>
              <a:t>무어 </a:t>
            </a:r>
            <a:r>
              <a:rPr lang="en-US" altLang="ko-KR" dirty="0" smtClean="0">
                <a:hlinkClick r:id="rId2"/>
              </a:rPr>
              <a:t>(</a:t>
            </a:r>
            <a:r>
              <a:rPr lang="ko-KR" altLang="en-US" dirty="0" smtClean="0">
                <a:hlinkClick r:id="rId2"/>
              </a:rPr>
              <a:t>수학</a:t>
            </a:r>
            <a:r>
              <a:rPr lang="en-US" altLang="ko-KR" dirty="0" smtClean="0">
                <a:hlinkClick r:id="rId2"/>
              </a:rPr>
              <a:t>)</a:t>
            </a:r>
            <a:r>
              <a:rPr lang="ko-KR" altLang="en-US" b="1" dirty="0" smtClean="0">
                <a:hlinkClick r:id="rId2"/>
              </a:rPr>
              <a:t>교수법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- </a:t>
            </a:r>
            <a:r>
              <a:rPr lang="en-US" altLang="ko-KR" dirty="0" err="1" smtClean="0">
                <a:hlinkClick r:id="rId2"/>
              </a:rPr>
              <a:t>Sooji</a:t>
            </a:r>
            <a:r>
              <a:rPr lang="en-US" altLang="ko-KR" dirty="0" smtClean="0">
                <a:hlinkClick r:id="rId2"/>
              </a:rPr>
              <a:t> Shin</a:t>
            </a:r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ko-KR" altLang="en-US" dirty="0" err="1" smtClean="0">
                <a:hlinkClick r:id="rId3"/>
              </a:rPr>
              <a:t>붓다</a:t>
            </a:r>
            <a:r>
              <a:rPr lang="ko-KR" altLang="en-US" b="1" dirty="0" err="1" smtClean="0">
                <a:hlinkClick r:id="rId3"/>
              </a:rPr>
              <a:t>의</a:t>
            </a:r>
            <a:r>
              <a:rPr lang="ko-KR" altLang="en-US" dirty="0" smtClean="0">
                <a:hlinkClick r:id="rId3"/>
              </a:rPr>
              <a:t> 교육원리와 수기적</a:t>
            </a:r>
            <a:r>
              <a:rPr lang="en-US" altLang="ko-KR" dirty="0" smtClean="0">
                <a:hlinkClick r:id="rId3"/>
              </a:rPr>
              <a:t>(</a:t>
            </a:r>
            <a:r>
              <a:rPr lang="ko-KR" altLang="en-US" dirty="0" smtClean="0">
                <a:hlinkClick r:id="rId3"/>
              </a:rPr>
              <a:t>隨機的</a:t>
            </a:r>
            <a:r>
              <a:rPr lang="en-US" altLang="ko-KR" dirty="0" smtClean="0">
                <a:hlinkClick r:id="rId3"/>
              </a:rPr>
              <a:t>) </a:t>
            </a:r>
            <a:r>
              <a:rPr lang="ko-KR" altLang="en-US" b="1" dirty="0" smtClean="0">
                <a:hlinkClick r:id="rId3"/>
              </a:rPr>
              <a:t>교수법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- </a:t>
            </a:r>
            <a:r>
              <a:rPr lang="ko-KR" altLang="en-US" dirty="0" smtClean="0">
                <a:hlinkClick r:id="rId3"/>
              </a:rPr>
              <a:t>진리와 방편</a:t>
            </a:r>
            <a:r>
              <a:rPr lang="ko-KR" altLang="en-US" b="1" dirty="0" smtClean="0">
                <a:hlinkClick r:id="rId3"/>
              </a:rPr>
              <a:t>의</a:t>
            </a:r>
            <a:r>
              <a:rPr lang="ko-KR" altLang="en-US" dirty="0" smtClean="0">
                <a:hlinkClick r:id="rId3"/>
              </a:rPr>
              <a:t> 역동적 </a:t>
            </a:r>
            <a:r>
              <a:rPr lang="en-US" altLang="ko-KR" b="1" dirty="0" smtClean="0">
                <a:hlinkClick r:id="rId3"/>
              </a:rPr>
              <a:t>...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4"/>
              </a:rPr>
              <a:t>What is </a:t>
            </a:r>
            <a:r>
              <a:rPr lang="en-US" altLang="ko-KR" b="1" dirty="0" smtClean="0">
                <a:hlinkClick r:id="rId4"/>
              </a:rPr>
              <a:t>contextual teaching</a:t>
            </a:r>
            <a:r>
              <a:rPr lang="en-US" altLang="ko-KR" dirty="0" smtClean="0">
                <a:hlinkClick r:id="rId4"/>
              </a:rPr>
              <a:t> and learning</a:t>
            </a:r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en-US" altLang="ko-KR" dirty="0" smtClean="0">
                <a:hlinkClick r:id="rId5"/>
              </a:rPr>
              <a:t>What is </a:t>
            </a:r>
            <a:r>
              <a:rPr lang="en-US" altLang="ko-KR" b="1" dirty="0" smtClean="0">
                <a:hlinkClick r:id="rId5"/>
              </a:rPr>
              <a:t>Contextual Teaching</a:t>
            </a:r>
            <a:r>
              <a:rPr lang="en-US" altLang="ko-KR" dirty="0" smtClean="0">
                <a:hlinkClick r:id="rId5"/>
              </a:rPr>
              <a:t> and Learning?</a:t>
            </a:r>
            <a:endParaRPr lang="ko-KR" altLang="en-US" dirty="0"/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교수법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>
                <a:hlinkClick r:id="rId2"/>
              </a:rPr>
              <a:t>역량중심 인적자원개발의 비판과 쟁점 분석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3"/>
              </a:rPr>
              <a:t>교수법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4"/>
              </a:rPr>
              <a:t>1. Socrates</a:t>
            </a:r>
            <a:r>
              <a:rPr lang="ko-KR" altLang="en-US" b="1" dirty="0" smtClean="0">
                <a:hlinkClick r:id="rId4"/>
              </a:rPr>
              <a:t>의</a:t>
            </a:r>
            <a:r>
              <a:rPr lang="ko-KR" altLang="en-US" dirty="0" smtClean="0">
                <a:hlinkClick r:id="rId4"/>
              </a:rPr>
              <a:t> 산파법 </a:t>
            </a:r>
            <a:r>
              <a:rPr lang="en-US" altLang="ko-KR" dirty="0" err="1" smtClean="0">
                <a:hlinkClick r:id="rId4"/>
              </a:rPr>
              <a:t>Platon</a:t>
            </a:r>
            <a:r>
              <a:rPr lang="en-US" altLang="ko-KR" dirty="0" smtClean="0">
                <a:hlinkClick r:id="rId4"/>
              </a:rPr>
              <a:t> </a:t>
            </a:r>
            <a:r>
              <a:rPr lang="ko-KR" altLang="en-US" b="1" dirty="0" smtClean="0">
                <a:hlinkClick r:id="rId4"/>
              </a:rPr>
              <a:t>의</a:t>
            </a:r>
            <a:r>
              <a:rPr lang="ko-KR" altLang="en-US" dirty="0" smtClean="0">
                <a:hlinkClick r:id="rId4"/>
              </a:rPr>
              <a:t> 메논편</a:t>
            </a:r>
            <a:r>
              <a:rPr lang="ko-KR" altLang="en-US" b="1" dirty="0" smtClean="0">
                <a:hlinkClick r:id="rId4"/>
              </a:rPr>
              <a:t>에</a:t>
            </a:r>
            <a:r>
              <a:rPr lang="ko-KR" altLang="en-US" dirty="0" smtClean="0">
                <a:hlinkClick r:id="rId4"/>
              </a:rPr>
              <a:t> 보면 </a:t>
            </a:r>
            <a:r>
              <a:rPr lang="en-US" altLang="ko-KR" dirty="0" smtClean="0">
                <a:hlinkClick r:id="rId4"/>
              </a:rPr>
              <a:t>Socrates</a:t>
            </a:r>
            <a:r>
              <a:rPr lang="ko-KR" altLang="en-US" dirty="0" smtClean="0">
                <a:hlinkClick r:id="rId4"/>
              </a:rPr>
              <a:t>와 </a:t>
            </a:r>
            <a:r>
              <a:rPr lang="en-US" altLang="ko-KR" dirty="0" err="1" smtClean="0">
                <a:hlinkClick r:id="rId4"/>
              </a:rPr>
              <a:t>Mennon</a:t>
            </a:r>
            <a:r>
              <a:rPr lang="en-US" altLang="ko-KR" dirty="0" smtClean="0">
                <a:hlinkClick r:id="rId4"/>
              </a:rPr>
              <a:t> ...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5"/>
              </a:rPr>
              <a:t>학교 기반</a:t>
            </a:r>
            <a:r>
              <a:rPr lang="ko-KR" altLang="en-US" b="1" dirty="0" smtClean="0">
                <a:hlinkClick r:id="rId5"/>
              </a:rPr>
              <a:t>의</a:t>
            </a:r>
            <a:r>
              <a:rPr lang="ko-KR" altLang="en-US" dirty="0" smtClean="0">
                <a:hlinkClick r:id="rId5"/>
              </a:rPr>
              <a:t> 청소년 핵심 역량 강화 프로그램 개발 및 효과 검증*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6"/>
              </a:rPr>
              <a:t>다문화수학교육</a:t>
            </a:r>
            <a:r>
              <a:rPr lang="ko-KR" altLang="en-US" b="1" dirty="0" smtClean="0">
                <a:hlinkClick r:id="rId6"/>
              </a:rPr>
              <a:t>의</a:t>
            </a:r>
            <a:r>
              <a:rPr lang="ko-KR" altLang="en-US" dirty="0" smtClean="0">
                <a:hlinkClick r:id="rId6"/>
              </a:rPr>
              <a:t> 원리와 </a:t>
            </a:r>
            <a:r>
              <a:rPr lang="ko-KR" altLang="en-US" b="1" dirty="0" smtClean="0">
                <a:hlinkClick r:id="rId6"/>
              </a:rPr>
              <a:t>방법</a:t>
            </a:r>
            <a:r>
              <a:rPr lang="ko-KR" altLang="en-US" dirty="0" smtClean="0"/>
              <a:t>  </a:t>
            </a:r>
            <a:endParaRPr lang="ko-KR" altLang="en-US" dirty="0"/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0" dirty="0">
                <a:hlinkClick r:id="rId2"/>
              </a:rPr>
              <a:t>상보</a:t>
            </a:r>
            <a:r>
              <a:rPr lang="ko-KR" altLang="en-US" dirty="0">
                <a:hlinkClick r:id="rId2"/>
              </a:rPr>
              <a:t>적 교수법</a:t>
            </a:r>
            <a:r>
              <a:rPr lang="ko-KR" altLang="en-US" b="0" dirty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>
                <a:hlinkClick r:id="rId2"/>
              </a:rPr>
              <a:t>상보</a:t>
            </a:r>
            <a:r>
              <a:rPr lang="ko-KR" altLang="en-US" b="1" dirty="0" smtClean="0">
                <a:hlinkClick r:id="rId2"/>
              </a:rPr>
              <a:t>적 교수법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3"/>
              </a:rPr>
              <a:t>읽기 수업에서 </a:t>
            </a:r>
            <a:r>
              <a:rPr lang="ko-KR" altLang="en-US" b="1" dirty="0" smtClean="0">
                <a:hlinkClick r:id="rId3"/>
              </a:rPr>
              <a:t>상보적 교수법</a:t>
            </a:r>
            <a:r>
              <a:rPr lang="ko-KR" altLang="en-US" dirty="0" smtClean="0">
                <a:hlinkClick r:id="rId3"/>
              </a:rPr>
              <a:t>과 직접 </a:t>
            </a:r>
            <a:r>
              <a:rPr lang="ko-KR" altLang="en-US" b="1" dirty="0" smtClean="0">
                <a:hlinkClick r:id="rId3"/>
              </a:rPr>
              <a:t>교수법</a:t>
            </a:r>
            <a:r>
              <a:rPr lang="ko-KR" altLang="en-US" dirty="0" smtClean="0">
                <a:hlinkClick r:id="rId3"/>
              </a:rPr>
              <a:t>의 효과 비교 연구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4"/>
              </a:rPr>
              <a:t>소집단 학습</a:t>
            </a:r>
            <a:r>
              <a:rPr lang="en-US" altLang="ko-KR" dirty="0" smtClean="0">
                <a:hlinkClick r:id="rId4"/>
              </a:rPr>
              <a:t>,</a:t>
            </a:r>
            <a:r>
              <a:rPr lang="ko-KR" altLang="en-US" b="1" dirty="0" err="1" smtClean="0">
                <a:hlinkClick r:id="rId4"/>
              </a:rPr>
              <a:t>상보적교수</a:t>
            </a:r>
            <a:r>
              <a:rPr lang="en-US" altLang="ko-KR" dirty="0" smtClean="0">
                <a:hlinkClick r:id="rId4"/>
              </a:rPr>
              <a:t>/</a:t>
            </a:r>
            <a:r>
              <a:rPr lang="ko-KR" altLang="en-US" dirty="0" smtClean="0">
                <a:hlinkClick r:id="rId4"/>
              </a:rPr>
              <a:t>협동학습</a:t>
            </a:r>
            <a:r>
              <a:rPr lang="en-US" altLang="ko-KR" dirty="0" smtClean="0">
                <a:hlinkClick r:id="rId4"/>
              </a:rPr>
              <a:t>/</a:t>
            </a:r>
            <a:r>
              <a:rPr lang="ko-KR" altLang="en-US" dirty="0" smtClean="0">
                <a:hlinkClick r:id="rId4"/>
              </a:rPr>
              <a:t>협동학습 모형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5"/>
              </a:rPr>
              <a:t>상보적 교수</a:t>
            </a:r>
            <a:r>
              <a:rPr lang="ko-KR" altLang="en-US" dirty="0" smtClean="0">
                <a:hlinkClick r:id="rId5"/>
              </a:rPr>
              <a:t>학습이 학업성취 및 학업적 </a:t>
            </a:r>
            <a:r>
              <a:rPr lang="ko-KR" altLang="en-US" dirty="0" err="1" smtClean="0">
                <a:hlinkClick r:id="rId5"/>
              </a:rPr>
              <a:t>자기효능감에</a:t>
            </a:r>
            <a:r>
              <a:rPr lang="ko-KR" altLang="en-US" dirty="0" smtClean="0">
                <a:hlinkClick r:id="rId5"/>
              </a:rPr>
              <a:t> 미치는 영향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6"/>
              </a:rPr>
              <a:t>학습장애 </a:t>
            </a:r>
            <a:r>
              <a:rPr lang="en-US" altLang="ko-KR" dirty="0" smtClean="0">
                <a:hlinkClick r:id="rId6"/>
              </a:rPr>
              <a:t>- </a:t>
            </a:r>
            <a:r>
              <a:rPr lang="ko-KR" altLang="en-US" dirty="0" err="1" smtClean="0">
                <a:hlinkClick r:id="rId6"/>
              </a:rPr>
              <a:t>위키백과</a:t>
            </a:r>
            <a:r>
              <a:rPr lang="en-US" altLang="ko-KR" dirty="0" smtClean="0">
                <a:hlinkClick r:id="rId6"/>
              </a:rPr>
              <a:t>, </a:t>
            </a:r>
            <a:r>
              <a:rPr lang="ko-KR" altLang="en-US" dirty="0" smtClean="0">
                <a:hlinkClick r:id="rId6"/>
              </a:rPr>
              <a:t>우리 모두의 백과사전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000" dirty="0">
                <a:hlinkClick r:id="rId2"/>
              </a:rPr>
              <a:t>마음을 열어주는 </a:t>
            </a:r>
            <a:r>
              <a:rPr lang="en-US" altLang="ko-KR" sz="2000" dirty="0">
                <a:hlinkClick r:id="rId2"/>
              </a:rPr>
              <a:t>101</a:t>
            </a:r>
            <a:r>
              <a:rPr lang="ko-KR" altLang="en-US" sz="2000" dirty="0">
                <a:hlinkClick r:id="rId2"/>
              </a:rPr>
              <a:t>가지 이야기</a:t>
            </a:r>
            <a:r>
              <a:rPr lang="ko-KR" altLang="en-US" sz="2000" b="0" dirty="0">
                <a:hlinkClick r:id="rId2"/>
              </a:rPr>
              <a:t> 어린이 편</a:t>
            </a:r>
            <a:r>
              <a:rPr lang="en-US" altLang="ko-KR" sz="2000" b="0" dirty="0">
                <a:hlinkClick r:id="rId2"/>
              </a:rPr>
              <a:t>&lt;</a:t>
            </a:r>
            <a:r>
              <a:rPr lang="ko-KR" altLang="en-US" sz="2000" b="0" dirty="0">
                <a:hlinkClick r:id="rId2"/>
              </a:rPr>
              <a:t>서커스의 밤</a:t>
            </a:r>
            <a:r>
              <a:rPr lang="en-US" altLang="ko-KR" sz="2000" b="0" dirty="0">
                <a:hlinkClick r:id="rId2"/>
              </a:rPr>
              <a:t>&gt;</a:t>
            </a:r>
            <a:endParaRPr lang="ko-KR" altLang="en-US" sz="2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그런데 바로 그 순간 </a:t>
            </a:r>
            <a:endParaRPr lang="en-US" altLang="ko-KR" dirty="0" smtClean="0"/>
          </a:p>
          <a:p>
            <a:r>
              <a:rPr lang="ko-KR" altLang="en-US" dirty="0" smtClean="0"/>
              <a:t>끔찍한 일이 일어났어요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모든 게 완전히 잘못된 것처럼 느껴졌지요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그때 </a:t>
            </a:r>
            <a:r>
              <a:rPr lang="ko-KR" altLang="en-US" dirty="0" err="1" smtClean="0"/>
              <a:t>대니는</a:t>
            </a:r>
            <a:r>
              <a:rPr lang="ko-KR" altLang="en-US" dirty="0" smtClean="0"/>
              <a:t> 대단한 결정을 내렸답니다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그리고 자신에게서 새로운 면을 </a:t>
            </a:r>
            <a:endParaRPr lang="en-US" altLang="ko-KR" dirty="0" smtClean="0"/>
          </a:p>
          <a:p>
            <a:r>
              <a:rPr lang="ko-KR" altLang="en-US" dirty="0" smtClean="0"/>
              <a:t>발견하게 되었어요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가슴 속 깊이 사랑과 베풀 줄 아는 마음이 </a:t>
            </a:r>
            <a:endParaRPr lang="en-US" altLang="ko-KR" dirty="0" smtClean="0"/>
          </a:p>
          <a:p>
            <a:r>
              <a:rPr lang="ko-KR" altLang="en-US" dirty="0" smtClean="0"/>
              <a:t>자연스럽게 커 가는 것을 느꼈던 거죠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  <a:p>
            <a:r>
              <a:rPr lang="ko-KR" altLang="en-US" sz="1700" b="1" dirty="0" smtClean="0">
                <a:hlinkClick r:id="rId3" action="ppaction://hlinkfile"/>
              </a:rPr>
              <a:t>마음을 열어주는 </a:t>
            </a:r>
            <a:r>
              <a:rPr lang="en-US" altLang="ko-KR" sz="1700" b="1" dirty="0" smtClean="0">
                <a:hlinkClick r:id="rId3" action="ppaction://hlinkfile"/>
              </a:rPr>
              <a:t>101</a:t>
            </a:r>
            <a:r>
              <a:rPr lang="ko-KR" altLang="en-US" sz="1700" b="1" dirty="0" smtClean="0">
                <a:hlinkClick r:id="rId3" action="ppaction://hlinkfile"/>
              </a:rPr>
              <a:t>가지 이야기 어린이 편</a:t>
            </a:r>
            <a:r>
              <a:rPr lang="en-US" altLang="ko-KR" sz="1700" b="1" dirty="0" smtClean="0">
                <a:hlinkClick r:id="rId3" action="ppaction://hlinkfile"/>
              </a:rPr>
              <a:t>&lt;</a:t>
            </a:r>
            <a:r>
              <a:rPr lang="ko-KR" altLang="en-US" sz="1700" b="1" dirty="0" smtClean="0">
                <a:hlinkClick r:id="rId3" action="ppaction://hlinkfile"/>
              </a:rPr>
              <a:t>서커스의 밤</a:t>
            </a:r>
            <a:r>
              <a:rPr lang="en-US" altLang="ko-KR" sz="1700" b="1" dirty="0" smtClean="0">
                <a:hlinkClick r:id="rId3" action="ppaction://hlinkfile"/>
              </a:rPr>
              <a:t>&gt;, </a:t>
            </a:r>
            <a:r>
              <a:rPr lang="ko-KR" altLang="en-US" sz="1700" b="1" dirty="0" smtClean="0">
                <a:hlinkClick r:id="rId3" action="ppaction://hlinkfile"/>
              </a:rPr>
              <a:t>이레 펴냄</a:t>
            </a:r>
            <a:endParaRPr lang="ko-KR" altLang="en-US" dirty="0"/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인지적 도제교수법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err="1" smtClean="0">
                <a:hlinkClick r:id="rId2"/>
              </a:rPr>
              <a:t>강의식</a:t>
            </a:r>
            <a:r>
              <a:rPr lang="ko-KR" altLang="en-US" b="1" dirty="0" err="1" smtClean="0">
                <a:hlinkClick r:id="rId2"/>
              </a:rPr>
              <a:t>의교수법</a:t>
            </a:r>
            <a:r>
              <a:rPr lang="ko-KR" altLang="en-US" dirty="0" smtClean="0"/>
              <a:t>       </a:t>
            </a:r>
            <a:r>
              <a:rPr lang="ko-KR" altLang="en-US" dirty="0" smtClean="0">
                <a:hlinkClick r:id="rId3"/>
              </a:rPr>
              <a:t>교육방법 및 교육공학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4"/>
              </a:rPr>
              <a:t>인지적 도제교수법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err="1" smtClean="0">
                <a:hlinkClick r:id="rId5"/>
              </a:rPr>
              <a:t>인지</a:t>
            </a:r>
            <a:r>
              <a:rPr lang="ko-KR" altLang="en-US" dirty="0" err="1" smtClean="0">
                <a:hlinkClick r:id="rId5"/>
              </a:rPr>
              <a:t>적도제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6"/>
              </a:rPr>
              <a:t>인지적 도제교수법</a:t>
            </a:r>
            <a:r>
              <a:rPr lang="ko-KR" altLang="en-US" dirty="0" smtClean="0">
                <a:hlinkClick r:id="rId6"/>
              </a:rPr>
              <a:t> ① 개 요 </a:t>
            </a:r>
            <a:r>
              <a:rPr lang="ko-KR" altLang="en-US" b="1" dirty="0" smtClean="0">
                <a:hlinkClick r:id="rId6"/>
              </a:rPr>
              <a:t>인지적 도제교수법</a:t>
            </a:r>
            <a:r>
              <a:rPr lang="ko-KR" altLang="en-US" dirty="0" smtClean="0">
                <a:hlinkClick r:id="rId6"/>
              </a:rPr>
              <a:t>은 사회문화적 환경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b="1" dirty="0" smtClean="0">
                <a:hlinkClick r:id="rId7"/>
              </a:rPr>
              <a:t>Cognitive Apprenticeship</a:t>
            </a:r>
            <a:r>
              <a:rPr lang="en-US" altLang="ko-KR" dirty="0" smtClean="0">
                <a:hlinkClick r:id="rId7"/>
              </a:rPr>
              <a:t> - Emerging Perspectives on Learning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b="1" dirty="0" smtClean="0">
                <a:hlinkClick r:id="rId8"/>
              </a:rPr>
              <a:t>COGNITIVE APPRENTICESHIP</a:t>
            </a:r>
            <a:r>
              <a:rPr lang="en-US" altLang="ko-KR" dirty="0" smtClean="0">
                <a:hlinkClick r:id="rId8"/>
              </a:rPr>
              <a:t>: MAKING THINKING VISIBLE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cognitive apprenticeship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>
                <a:hlinkClick r:id="rId2"/>
              </a:rPr>
              <a:t>Educational Technology</a:t>
            </a:r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en-US" altLang="ko-KR" b="1" dirty="0" smtClean="0">
                <a:hlinkClick r:id="rId3"/>
              </a:rPr>
              <a:t>COGNITIVE APPRENTICESHIP</a:t>
            </a:r>
            <a:r>
              <a:rPr lang="en-US" altLang="ko-KR" dirty="0" smtClean="0">
                <a:hlinkClick r:id="rId3"/>
              </a:rPr>
              <a:t> IN EDUCATIONAL PRACTICE </a:t>
            </a:r>
            <a:r>
              <a:rPr lang="en-US" altLang="ko-KR" b="1" dirty="0" smtClean="0">
                <a:hlinkClick r:id="rId3"/>
              </a:rPr>
              <a:t>...</a:t>
            </a:r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en-US" altLang="ko-KR" b="1" dirty="0" smtClean="0">
                <a:hlinkClick r:id="rId4"/>
              </a:rPr>
              <a:t>Cognitive Apprenticeship</a:t>
            </a:r>
            <a:r>
              <a:rPr lang="en-US" altLang="ko-KR" dirty="0" smtClean="0">
                <a:hlinkClick r:id="rId4"/>
              </a:rPr>
              <a:t> - What is LDT?</a:t>
            </a:r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en-US" altLang="ko-KR" b="1" dirty="0" smtClean="0">
                <a:hlinkClick r:id="rId5"/>
              </a:rPr>
              <a:t>Cognitive apprenticeship</a:t>
            </a:r>
            <a:r>
              <a:rPr lang="en-US" altLang="ko-KR" dirty="0" smtClean="0">
                <a:hlinkClick r:id="rId5"/>
              </a:rPr>
              <a:t> - </a:t>
            </a:r>
            <a:r>
              <a:rPr lang="en-US" altLang="ko-KR" dirty="0" err="1" smtClean="0">
                <a:hlinkClick r:id="rId5"/>
              </a:rPr>
              <a:t>EduTech</a:t>
            </a:r>
            <a:r>
              <a:rPr lang="en-US" altLang="ko-KR" dirty="0" smtClean="0">
                <a:hlinkClick r:id="rId5"/>
              </a:rPr>
              <a:t> Wiki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시넥틱스</a:t>
            </a:r>
            <a:r>
              <a:rPr lang="ko-KR" altLang="en-US" dirty="0"/>
              <a:t> 교수법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>
                <a:hlinkClick r:id="rId2"/>
              </a:rPr>
              <a:t>교수학습지원센터 </a:t>
            </a:r>
            <a:r>
              <a:rPr lang="en-US" altLang="ko-KR" dirty="0" smtClean="0">
                <a:hlinkClick r:id="rId2"/>
              </a:rPr>
              <a:t>&gt; Teaching Tips &gt; </a:t>
            </a:r>
            <a:r>
              <a:rPr lang="ko-KR" altLang="en-US" b="1" dirty="0" err="1" smtClean="0">
                <a:hlinkClick r:id="rId2"/>
              </a:rPr>
              <a:t>시넥틱스</a:t>
            </a:r>
            <a:r>
              <a:rPr lang="en-US" altLang="ko-KR" dirty="0" smtClean="0">
                <a:hlinkClick r:id="rId2"/>
              </a:rPr>
              <a:t>(</a:t>
            </a:r>
            <a:r>
              <a:rPr lang="en-US" altLang="ko-KR" dirty="0" err="1" smtClean="0">
                <a:hlinkClick r:id="rId2"/>
              </a:rPr>
              <a:t>synectics</a:t>
            </a:r>
            <a:r>
              <a:rPr lang="en-US" altLang="ko-KR" dirty="0" smtClean="0">
                <a:hlinkClick r:id="rId2"/>
              </a:rPr>
              <a:t>) </a:t>
            </a:r>
            <a:r>
              <a:rPr lang="ko-KR" altLang="en-US" b="1" dirty="0" smtClean="0">
                <a:hlinkClick r:id="rId2"/>
              </a:rPr>
              <a:t>교수법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3"/>
              </a:rPr>
              <a:t>교육학개론</a:t>
            </a:r>
            <a:r>
              <a:rPr lang="ko-KR" altLang="en-US" dirty="0" smtClean="0"/>
              <a:t>     </a:t>
            </a:r>
            <a:r>
              <a:rPr lang="ko-KR" altLang="en-US" dirty="0" smtClean="0">
                <a:hlinkClick r:id="rId4"/>
              </a:rPr>
              <a:t>교육방법의 이해</a:t>
            </a:r>
            <a:r>
              <a:rPr lang="en-US" altLang="ko-KR" dirty="0" smtClean="0">
                <a:hlinkClick r:id="rId4"/>
              </a:rPr>
              <a:t>.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5"/>
              </a:rPr>
              <a:t>고든</a:t>
            </a:r>
            <a:r>
              <a:rPr lang="en-US" altLang="ko-KR" dirty="0" smtClean="0">
                <a:hlinkClick r:id="rId5"/>
              </a:rPr>
              <a:t>(W. </a:t>
            </a:r>
            <a:r>
              <a:rPr lang="en-US" altLang="ko-KR" dirty="0" err="1" smtClean="0">
                <a:hlinkClick r:id="rId5"/>
              </a:rPr>
              <a:t>Gorden</a:t>
            </a:r>
            <a:r>
              <a:rPr lang="en-US" altLang="ko-KR" dirty="0" smtClean="0">
                <a:hlinkClick r:id="rId5"/>
              </a:rPr>
              <a:t>)</a:t>
            </a:r>
            <a:r>
              <a:rPr lang="ko-KR" altLang="en-US" dirty="0" smtClean="0">
                <a:hlinkClick r:id="rId5"/>
              </a:rPr>
              <a:t>의 시네</a:t>
            </a:r>
            <a:r>
              <a:rPr lang="ko-KR" altLang="en-US" b="1" dirty="0" smtClean="0">
                <a:hlinkClick r:id="rId5"/>
              </a:rPr>
              <a:t>틱스 교수법</a:t>
            </a:r>
            <a:r>
              <a:rPr lang="ko-KR" altLang="en-US" dirty="0" smtClean="0">
                <a:hlinkClick r:id="rId5"/>
              </a:rPr>
              <a:t> </a:t>
            </a:r>
            <a:r>
              <a:rPr lang="en-US" altLang="ko-KR" dirty="0" smtClean="0">
                <a:hlinkClick r:id="rId5"/>
              </a:rPr>
              <a:t>- </a:t>
            </a:r>
            <a:r>
              <a:rPr lang="en-US" altLang="ko-KR" dirty="0" err="1" smtClean="0">
                <a:hlinkClick r:id="rId5"/>
              </a:rPr>
              <a:t>Daum</a:t>
            </a:r>
            <a:r>
              <a:rPr lang="en-US" altLang="ko-KR" dirty="0" smtClean="0">
                <a:hlinkClick r:id="rId5"/>
              </a:rPr>
              <a:t> </a:t>
            </a:r>
            <a:r>
              <a:rPr lang="ko-KR" altLang="en-US" dirty="0" smtClean="0">
                <a:hlinkClick r:id="rId5"/>
              </a:rPr>
              <a:t>지식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6"/>
              </a:rPr>
              <a:t>다중지능이론을 적용한 국악 교육 교수방안 연구 </a:t>
            </a:r>
            <a:r>
              <a:rPr lang="en-US" altLang="ko-KR" dirty="0" smtClean="0">
                <a:hlinkClick r:id="rId6"/>
              </a:rPr>
              <a:t>: </a:t>
            </a:r>
            <a:r>
              <a:rPr lang="ko-KR" altLang="en-US" dirty="0" smtClean="0">
                <a:hlinkClick r:id="rId6"/>
              </a:rPr>
              <a:t>초등학교 </a:t>
            </a:r>
            <a:r>
              <a:rPr lang="en-US" altLang="ko-KR" dirty="0" smtClean="0">
                <a:hlinkClick r:id="rId6"/>
              </a:rPr>
              <a:t>6</a:t>
            </a:r>
            <a:endParaRPr lang="en-US" altLang="ko-KR" b="1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7"/>
              </a:rPr>
              <a:t>교수</a:t>
            </a:r>
            <a:r>
              <a:rPr lang="en-US" altLang="ko-KR" dirty="0" smtClean="0">
                <a:hlinkClick r:id="rId7"/>
              </a:rPr>
              <a:t>-</a:t>
            </a:r>
            <a:r>
              <a:rPr lang="ko-KR" altLang="en-US" dirty="0" smtClean="0">
                <a:hlinkClick r:id="rId7"/>
              </a:rPr>
              <a:t>학습지도의 원리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8"/>
              </a:rPr>
              <a:t>(</a:t>
            </a:r>
            <a:r>
              <a:rPr lang="ko-KR" altLang="en-US" dirty="0" smtClean="0">
                <a:hlinkClick r:id="rId8"/>
              </a:rPr>
              <a:t>교육학</a:t>
            </a:r>
            <a:r>
              <a:rPr lang="en-US" altLang="ko-KR" dirty="0" smtClean="0">
                <a:hlinkClick r:id="rId8"/>
              </a:rPr>
              <a:t>) </a:t>
            </a:r>
            <a:r>
              <a:rPr lang="ko-KR" altLang="en-US" dirty="0" err="1" smtClean="0">
                <a:hlinkClick r:id="rId8"/>
              </a:rPr>
              <a:t>시네</a:t>
            </a:r>
            <a:r>
              <a:rPr lang="ko-KR" altLang="en-US" b="1" dirty="0" err="1" smtClean="0">
                <a:hlinkClick r:id="rId8"/>
              </a:rPr>
              <a:t>틱스교수법</a:t>
            </a:r>
            <a:r>
              <a:rPr lang="ko-KR" altLang="en-US" dirty="0" smtClean="0">
                <a:hlinkClick r:id="rId8"/>
              </a:rPr>
              <a:t> </a:t>
            </a:r>
            <a:r>
              <a:rPr lang="en-US" altLang="ko-KR" dirty="0" smtClean="0">
                <a:hlinkClick r:id="rId8"/>
              </a:rPr>
              <a:t>- </a:t>
            </a:r>
            <a:r>
              <a:rPr lang="en-US" altLang="ko-KR" dirty="0" err="1" smtClean="0">
                <a:hlinkClick r:id="rId8"/>
              </a:rPr>
              <a:t>livegosi</a:t>
            </a:r>
            <a:endParaRPr lang="ko-KR" altLang="en-US" dirty="0"/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교육심리와 </a:t>
            </a:r>
            <a:r>
              <a:rPr lang="ko-KR" altLang="en-US" dirty="0" smtClean="0"/>
              <a:t>  상담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>
                <a:hlinkClick r:id="rId2"/>
              </a:rPr>
              <a:t>한국</a:t>
            </a:r>
            <a:r>
              <a:rPr lang="ko-KR" altLang="en-US" b="1" dirty="0" smtClean="0">
                <a:hlinkClick r:id="rId2"/>
              </a:rPr>
              <a:t>상담심리</a:t>
            </a:r>
            <a:r>
              <a:rPr lang="ko-KR" altLang="en-US" dirty="0" smtClean="0">
                <a:hlinkClick r:id="rId2"/>
              </a:rPr>
              <a:t>학회 </a:t>
            </a:r>
            <a:r>
              <a:rPr lang="en-US" altLang="ko-KR" dirty="0" smtClean="0">
                <a:hlinkClick r:id="rId2"/>
              </a:rPr>
              <a:t>KCPA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>
                <a:hlinkClick r:id="rId3"/>
              </a:rPr>
              <a:t>아동</a:t>
            </a:r>
            <a:r>
              <a:rPr lang="ko-KR" altLang="en-US" b="1" dirty="0" err="1" smtClean="0">
                <a:hlinkClick r:id="rId3"/>
              </a:rPr>
              <a:t>심리</a:t>
            </a:r>
            <a:r>
              <a:rPr lang="ko-KR" altLang="en-US" dirty="0" err="1" smtClean="0">
                <a:hlinkClick r:id="rId3"/>
              </a:rPr>
              <a:t>상담사</a:t>
            </a:r>
            <a:r>
              <a:rPr lang="ko-KR" altLang="en-US" dirty="0" smtClean="0">
                <a:hlinkClick r:id="rId3"/>
              </a:rPr>
              <a:t> 자격시험 출제 및 </a:t>
            </a:r>
            <a:r>
              <a:rPr lang="ko-KR" altLang="en-US" dirty="0" err="1" smtClean="0">
                <a:hlinkClick r:id="rId3"/>
              </a:rPr>
              <a:t>가산점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- </a:t>
            </a:r>
            <a:r>
              <a:rPr lang="ko-KR" altLang="en-US" dirty="0" smtClean="0">
                <a:hlinkClick r:id="rId3"/>
              </a:rPr>
              <a:t>한국</a:t>
            </a:r>
            <a:r>
              <a:rPr lang="ko-KR" altLang="en-US" b="1" dirty="0" smtClean="0">
                <a:hlinkClick r:id="rId3"/>
              </a:rPr>
              <a:t>심리상담</a:t>
            </a:r>
            <a:r>
              <a:rPr lang="ko-KR" altLang="en-US" dirty="0" smtClean="0">
                <a:hlinkClick r:id="rId3"/>
              </a:rPr>
              <a:t>협회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4"/>
              </a:rPr>
              <a:t>서울대</a:t>
            </a:r>
            <a:r>
              <a:rPr lang="en-US" altLang="ko-KR" dirty="0" smtClean="0">
                <a:hlinkClick r:id="rId4"/>
              </a:rPr>
              <a:t>workshop</a:t>
            </a:r>
            <a:r>
              <a:rPr lang="ko-KR" altLang="en-US" dirty="0" smtClean="0">
                <a:hlinkClick r:id="rId4"/>
              </a:rPr>
              <a:t>자료 및 </a:t>
            </a:r>
            <a:r>
              <a:rPr lang="ko-KR" altLang="en-US" b="1" dirty="0" smtClean="0">
                <a:hlinkClick r:id="rId4"/>
              </a:rPr>
              <a:t>심리</a:t>
            </a:r>
            <a:r>
              <a:rPr lang="ko-KR" altLang="en-US" dirty="0" smtClean="0">
                <a:hlinkClick r:id="rId4"/>
              </a:rPr>
              <a:t>치료의 </a:t>
            </a:r>
            <a:r>
              <a:rPr lang="ko-KR" altLang="en-US" b="1" dirty="0" smtClean="0">
                <a:hlinkClick r:id="rId4"/>
              </a:rPr>
              <a:t>상담</a:t>
            </a:r>
            <a:r>
              <a:rPr lang="ko-KR" altLang="en-US" dirty="0" smtClean="0">
                <a:hlinkClick r:id="rId4"/>
              </a:rPr>
              <a:t>사례분석의의의</a:t>
            </a:r>
            <a:r>
              <a:rPr lang="en-US" altLang="ko-KR" dirty="0" smtClean="0">
                <a:hlinkClick r:id="rId4"/>
              </a:rPr>
              <a:t>,</a:t>
            </a:r>
            <a:r>
              <a:rPr lang="ko-KR" altLang="en-US" b="1" dirty="0" smtClean="0">
                <a:hlinkClick r:id="rId4"/>
              </a:rPr>
              <a:t>상담</a:t>
            </a:r>
            <a:r>
              <a:rPr lang="ko-KR" altLang="en-US" dirty="0" smtClean="0">
                <a:hlinkClick r:id="rId4"/>
              </a:rPr>
              <a:t>사례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5"/>
              </a:rPr>
              <a:t>&lt;MBTI</a:t>
            </a:r>
            <a:r>
              <a:rPr lang="ko-KR" altLang="en-US" b="1" dirty="0" smtClean="0">
                <a:hlinkClick r:id="rId5"/>
              </a:rPr>
              <a:t>와 상담</a:t>
            </a:r>
            <a:r>
              <a:rPr lang="ko-KR" altLang="en-US" dirty="0" smtClean="0">
                <a:hlinkClick r:id="rId5"/>
              </a:rPr>
              <a:t> 및 </a:t>
            </a:r>
            <a:r>
              <a:rPr lang="ko-KR" altLang="en-US" b="1" dirty="0" smtClean="0">
                <a:hlinkClick r:id="rId5"/>
              </a:rPr>
              <a:t>심리</a:t>
            </a:r>
            <a:r>
              <a:rPr lang="ko-KR" altLang="en-US" dirty="0" smtClean="0">
                <a:hlinkClick r:id="rId5"/>
              </a:rPr>
              <a:t>치료</a:t>
            </a:r>
            <a:r>
              <a:rPr lang="en-US" altLang="ko-KR" dirty="0" smtClean="0">
                <a:hlinkClick r:id="rId5"/>
              </a:rPr>
              <a:t>&gt; </a:t>
            </a:r>
            <a:r>
              <a:rPr lang="ko-KR" altLang="en-US" b="1" dirty="0" smtClean="0">
                <a:hlinkClick r:id="rId5"/>
              </a:rPr>
              <a:t>교육</a:t>
            </a:r>
            <a:r>
              <a:rPr lang="ko-KR" altLang="en-US" dirty="0" smtClean="0">
                <a:hlinkClick r:id="rId5"/>
              </a:rPr>
              <a:t>후기 </a:t>
            </a:r>
            <a:r>
              <a:rPr lang="en-US" altLang="ko-KR" dirty="0" smtClean="0">
                <a:hlinkClick r:id="rId5"/>
              </a:rPr>
              <a:t>:: </a:t>
            </a:r>
            <a:r>
              <a:rPr lang="ko-KR" altLang="en-US" dirty="0" err="1" smtClean="0">
                <a:hlinkClick r:id="rId5"/>
              </a:rPr>
              <a:t>네이버</a:t>
            </a:r>
            <a:r>
              <a:rPr lang="ko-KR" altLang="en-US" dirty="0" smtClean="0">
                <a:hlinkClick r:id="rId5"/>
              </a:rPr>
              <a:t> </a:t>
            </a:r>
            <a:r>
              <a:rPr lang="ko-KR" altLang="en-US" dirty="0" err="1" smtClean="0">
                <a:hlinkClick r:id="rId5"/>
              </a:rPr>
              <a:t>블로그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6"/>
              </a:rPr>
              <a:t>상담</a:t>
            </a:r>
            <a:r>
              <a:rPr lang="ko-KR" altLang="en-US" dirty="0" smtClean="0">
                <a:hlinkClick r:id="rId6"/>
              </a:rPr>
              <a:t> 및 </a:t>
            </a:r>
            <a:r>
              <a:rPr lang="ko-KR" altLang="en-US" b="1" dirty="0" smtClean="0">
                <a:hlinkClick r:id="rId6"/>
              </a:rPr>
              <a:t>교육</a:t>
            </a:r>
            <a:r>
              <a:rPr lang="ko-KR" altLang="en-US" dirty="0" smtClean="0">
                <a:hlinkClick r:id="rId6"/>
              </a:rPr>
              <a:t>신청 </a:t>
            </a:r>
            <a:r>
              <a:rPr lang="en-US" altLang="ko-KR" dirty="0" smtClean="0">
                <a:hlinkClick r:id="rId6"/>
              </a:rPr>
              <a:t>- ::: KCCT - </a:t>
            </a:r>
            <a:r>
              <a:rPr lang="ko-KR" altLang="en-US" dirty="0" smtClean="0">
                <a:hlinkClick r:id="rId6"/>
              </a:rPr>
              <a:t>토론토</a:t>
            </a:r>
            <a:r>
              <a:rPr lang="ko-KR" altLang="en-US" b="1" dirty="0" smtClean="0">
                <a:hlinkClick r:id="rId6"/>
              </a:rPr>
              <a:t>상담심리</a:t>
            </a:r>
            <a:r>
              <a:rPr lang="ko-KR" altLang="en-US" dirty="0" smtClean="0">
                <a:hlinkClick r:id="rId6"/>
              </a:rPr>
              <a:t>연구소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대화교수법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>
                <a:hlinkClick r:id="rId2"/>
              </a:rPr>
              <a:t>영어 </a:t>
            </a:r>
            <a:r>
              <a:rPr lang="ko-KR" altLang="en-US" b="1" dirty="0" smtClean="0">
                <a:hlinkClick r:id="rId2"/>
              </a:rPr>
              <a:t>대화</a:t>
            </a:r>
            <a:r>
              <a:rPr lang="ko-KR" altLang="en-US" dirty="0" smtClean="0">
                <a:hlinkClick r:id="rId2"/>
              </a:rPr>
              <a:t> 중심의 </a:t>
            </a:r>
            <a:r>
              <a:rPr lang="ko-KR" altLang="en-US" b="1" dirty="0" smtClean="0">
                <a:hlinkClick r:id="rId2"/>
              </a:rPr>
              <a:t>교수법</a:t>
            </a:r>
            <a:r>
              <a:rPr lang="ko-KR" altLang="en-US" dirty="0" smtClean="0">
                <a:hlinkClick r:id="rId2"/>
              </a:rPr>
              <a:t>을 활용한 중등영어 읽기 지도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3"/>
              </a:rPr>
              <a:t>한국어 </a:t>
            </a:r>
            <a:r>
              <a:rPr lang="ko-KR" altLang="en-US" b="1" dirty="0" smtClean="0">
                <a:hlinkClick r:id="rId3"/>
              </a:rPr>
              <a:t>교수법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4"/>
              </a:rPr>
              <a:t>암시</a:t>
            </a:r>
            <a:r>
              <a:rPr lang="ko-KR" altLang="en-US" b="1" dirty="0" smtClean="0">
                <a:hlinkClick r:id="rId4"/>
              </a:rPr>
              <a:t>교수법</a:t>
            </a:r>
            <a:r>
              <a:rPr lang="en-US" altLang="ko-KR" dirty="0" smtClean="0">
                <a:hlinkClick r:id="rId4"/>
              </a:rPr>
              <a:t>(</a:t>
            </a:r>
            <a:r>
              <a:rPr lang="en-US" altLang="ko-KR" dirty="0" err="1" smtClean="0">
                <a:hlinkClick r:id="rId4"/>
              </a:rPr>
              <a:t>Suggestopedia</a:t>
            </a:r>
            <a:r>
              <a:rPr lang="en-US" altLang="ko-KR" dirty="0" smtClean="0">
                <a:hlinkClick r:id="rId4"/>
              </a:rPr>
              <a:t>)</a:t>
            </a:r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ko-KR" altLang="en-US" dirty="0" smtClean="0">
                <a:hlinkClick r:id="rId5"/>
              </a:rPr>
              <a:t>문답법 </a:t>
            </a:r>
            <a:r>
              <a:rPr lang="en-US" altLang="ko-KR" dirty="0" smtClean="0">
                <a:hlinkClick r:id="rId5"/>
              </a:rPr>
              <a:t>- </a:t>
            </a:r>
            <a:r>
              <a:rPr lang="ko-KR" altLang="en-US" dirty="0" err="1" smtClean="0">
                <a:hlinkClick r:id="rId5"/>
              </a:rPr>
              <a:t>위키백과</a:t>
            </a:r>
            <a:r>
              <a:rPr lang="en-US" altLang="ko-KR" dirty="0" smtClean="0">
                <a:hlinkClick r:id="rId5"/>
              </a:rPr>
              <a:t>, </a:t>
            </a:r>
            <a:r>
              <a:rPr lang="ko-KR" altLang="en-US" dirty="0" smtClean="0">
                <a:hlinkClick r:id="rId5"/>
              </a:rPr>
              <a:t>우리 모두의 백과사전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6"/>
              </a:rPr>
              <a:t>Humanism and humanistic teaching methods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교육심리와   상담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b="1" dirty="0" smtClean="0">
                <a:hlinkClick r:id="rId2"/>
              </a:rPr>
              <a:t>교육</a:t>
            </a:r>
            <a:r>
              <a:rPr lang="en-US" altLang="ko-KR" dirty="0" smtClean="0">
                <a:hlinkClick r:id="rId2"/>
              </a:rPr>
              <a:t>/</a:t>
            </a:r>
            <a:r>
              <a:rPr lang="ko-KR" altLang="en-US" dirty="0" smtClean="0">
                <a:hlinkClick r:id="rId2"/>
              </a:rPr>
              <a:t>프로그램 </a:t>
            </a:r>
            <a:r>
              <a:rPr lang="en-US" altLang="ko-KR" dirty="0" smtClean="0">
                <a:hlinkClick r:id="rId2"/>
              </a:rPr>
              <a:t>- </a:t>
            </a:r>
            <a:r>
              <a:rPr lang="ko-KR" altLang="en-US" dirty="0" smtClean="0">
                <a:hlinkClick r:id="rId2"/>
              </a:rPr>
              <a:t>마음문학치료 </a:t>
            </a:r>
            <a:r>
              <a:rPr lang="ko-KR" altLang="en-US" b="1" dirty="0" smtClean="0">
                <a:hlinkClick r:id="rId2"/>
              </a:rPr>
              <a:t>심리상담</a:t>
            </a:r>
            <a:r>
              <a:rPr lang="ko-KR" altLang="en-US" dirty="0" smtClean="0">
                <a:hlinkClick r:id="rId2"/>
              </a:rPr>
              <a:t>연구소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>
                <a:hlinkClick r:id="rId3"/>
              </a:rPr>
              <a:t>한국에니어그램</a:t>
            </a:r>
            <a:r>
              <a:rPr lang="ko-KR" altLang="en-US" b="1" dirty="0" err="1" smtClean="0">
                <a:hlinkClick r:id="rId3"/>
              </a:rPr>
              <a:t>교육</a:t>
            </a:r>
            <a:r>
              <a:rPr lang="ko-KR" altLang="en-US" dirty="0" err="1" smtClean="0">
                <a:hlinkClick r:id="rId3"/>
              </a:rPr>
              <a:t>연구소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Korean </a:t>
            </a:r>
            <a:r>
              <a:rPr lang="en-US" altLang="ko-KR" dirty="0" err="1" smtClean="0">
                <a:hlinkClick r:id="rId3"/>
              </a:rPr>
              <a:t>Enneagram</a:t>
            </a:r>
            <a:r>
              <a:rPr lang="en-US" altLang="ko-KR" dirty="0" smtClean="0">
                <a:hlinkClick r:id="rId3"/>
              </a:rPr>
              <a:t> Education Center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>
                <a:hlinkClick r:id="rId4"/>
              </a:rPr>
              <a:t>야후</a:t>
            </a:r>
            <a:r>
              <a:rPr lang="en-US" altLang="ko-KR" dirty="0" smtClean="0">
                <a:hlinkClick r:id="rId4"/>
              </a:rPr>
              <a:t>! </a:t>
            </a:r>
            <a:r>
              <a:rPr lang="ko-KR" altLang="en-US" dirty="0" smtClean="0">
                <a:hlinkClick r:id="rId4"/>
              </a:rPr>
              <a:t>코리아 </a:t>
            </a:r>
            <a:r>
              <a:rPr lang="ko-KR" altLang="en-US" dirty="0" err="1" smtClean="0">
                <a:hlinkClick r:id="rId4"/>
              </a:rPr>
              <a:t>디렉토리</a:t>
            </a:r>
            <a:r>
              <a:rPr lang="ko-KR" altLang="en-US" dirty="0" smtClean="0">
                <a:hlinkClick r:id="rId4"/>
              </a:rPr>
              <a:t> </a:t>
            </a:r>
            <a:r>
              <a:rPr lang="en-US" altLang="ko-KR" dirty="0" smtClean="0">
                <a:hlinkClick r:id="rId4"/>
              </a:rPr>
              <a:t>- </a:t>
            </a:r>
            <a:r>
              <a:rPr lang="ko-KR" altLang="en-US" dirty="0" smtClean="0">
                <a:hlinkClick r:id="rId4"/>
              </a:rPr>
              <a:t>사회</a:t>
            </a:r>
            <a:r>
              <a:rPr lang="ko-KR" altLang="en-US" b="1" dirty="0" smtClean="0">
                <a:hlinkClick r:id="rId4"/>
              </a:rPr>
              <a:t>와</a:t>
            </a:r>
            <a:r>
              <a:rPr lang="ko-KR" altLang="en-US" dirty="0" smtClean="0">
                <a:hlinkClick r:id="rId4"/>
              </a:rPr>
              <a:t> 문화</a:t>
            </a:r>
            <a:r>
              <a:rPr lang="en-US" altLang="ko-KR" dirty="0" smtClean="0">
                <a:hlinkClick r:id="rId4"/>
              </a:rPr>
              <a:t>&gt;</a:t>
            </a:r>
            <a:r>
              <a:rPr lang="ko-KR" altLang="en-US" dirty="0" smtClean="0">
                <a:hlinkClick r:id="rId4"/>
              </a:rPr>
              <a:t>조언</a:t>
            </a:r>
            <a:r>
              <a:rPr lang="en-US" altLang="ko-KR" dirty="0" smtClean="0">
                <a:hlinkClick r:id="rId4"/>
              </a:rPr>
              <a:t>, </a:t>
            </a:r>
            <a:r>
              <a:rPr lang="ko-KR" altLang="en-US" b="1" dirty="0" smtClean="0">
                <a:hlinkClick r:id="rId4"/>
              </a:rPr>
              <a:t>상담</a:t>
            </a:r>
            <a:r>
              <a:rPr lang="en-US" altLang="ko-KR" dirty="0" smtClean="0">
                <a:hlinkClick r:id="rId4"/>
              </a:rPr>
              <a:t>&gt;</a:t>
            </a:r>
            <a:r>
              <a:rPr lang="ko-KR" altLang="en-US" dirty="0" smtClean="0">
                <a:hlinkClick r:id="rId4"/>
              </a:rPr>
              <a:t>청소년</a:t>
            </a:r>
            <a:r>
              <a:rPr lang="ko-KR" altLang="en-US" b="1" dirty="0" smtClean="0">
                <a:hlinkClick r:id="rId4"/>
              </a:rPr>
              <a:t>상담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5"/>
              </a:rPr>
              <a:t>놀이치료</a:t>
            </a:r>
            <a:r>
              <a:rPr lang="en-US" altLang="ko-KR" dirty="0" smtClean="0">
                <a:hlinkClick r:id="rId5"/>
              </a:rPr>
              <a:t>,</a:t>
            </a:r>
            <a:r>
              <a:rPr lang="ko-KR" altLang="en-US" dirty="0" smtClean="0">
                <a:hlinkClick r:id="rId5"/>
              </a:rPr>
              <a:t>아동</a:t>
            </a:r>
            <a:r>
              <a:rPr lang="ko-KR" altLang="en-US" b="1" dirty="0" smtClean="0">
                <a:hlinkClick r:id="rId5"/>
              </a:rPr>
              <a:t>상담</a:t>
            </a:r>
            <a:r>
              <a:rPr lang="en-US" altLang="ko-KR" dirty="0" smtClean="0">
                <a:hlinkClick r:id="rId5"/>
              </a:rPr>
              <a:t>,</a:t>
            </a:r>
            <a:r>
              <a:rPr lang="ko-KR" altLang="en-US" b="1" dirty="0" smtClean="0">
                <a:hlinkClick r:id="rId5"/>
              </a:rPr>
              <a:t>심리</a:t>
            </a:r>
            <a:r>
              <a:rPr lang="ko-KR" altLang="en-US" dirty="0" smtClean="0">
                <a:hlinkClick r:id="rId5"/>
              </a:rPr>
              <a:t>검사</a:t>
            </a:r>
            <a:r>
              <a:rPr lang="en-US" altLang="ko-KR" dirty="0" smtClean="0">
                <a:hlinkClick r:id="rId5"/>
              </a:rPr>
              <a:t>,</a:t>
            </a:r>
            <a:r>
              <a:rPr lang="ko-KR" altLang="en-US" dirty="0" smtClean="0">
                <a:hlinkClick r:id="rId5"/>
              </a:rPr>
              <a:t>아동문제</a:t>
            </a:r>
            <a:r>
              <a:rPr lang="en-US" altLang="ko-KR" dirty="0" smtClean="0">
                <a:hlinkClick r:id="rId5"/>
              </a:rPr>
              <a:t>,</a:t>
            </a:r>
            <a:r>
              <a:rPr lang="ko-KR" altLang="en-US" dirty="0" smtClean="0">
                <a:hlinkClick r:id="rId5"/>
              </a:rPr>
              <a:t>부모</a:t>
            </a:r>
            <a:r>
              <a:rPr lang="ko-KR" altLang="en-US" b="1" dirty="0" smtClean="0">
                <a:hlinkClick r:id="rId5"/>
              </a:rPr>
              <a:t>교육</a:t>
            </a:r>
            <a:r>
              <a:rPr lang="en-US" altLang="ko-KR" dirty="0" smtClean="0">
                <a:hlinkClick r:id="rId5"/>
              </a:rPr>
              <a:t>,</a:t>
            </a:r>
            <a:r>
              <a:rPr lang="ko-KR" altLang="en-US" dirty="0" err="1" smtClean="0">
                <a:hlinkClick r:id="rId5"/>
              </a:rPr>
              <a:t>아동</a:t>
            </a:r>
            <a:r>
              <a:rPr lang="ko-KR" altLang="en-US" b="1" dirty="0" err="1" smtClean="0">
                <a:hlinkClick r:id="rId5"/>
              </a:rPr>
              <a:t>상담</a:t>
            </a:r>
            <a:r>
              <a:rPr lang="ko-KR" altLang="en-US" dirty="0" err="1" smtClean="0">
                <a:hlinkClick r:id="rId5"/>
              </a:rPr>
              <a:t>의모든것</a:t>
            </a:r>
            <a:r>
              <a:rPr lang="ko-KR" altLang="en-US" dirty="0" smtClean="0">
                <a:hlinkClick r:id="rId5"/>
              </a:rPr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6"/>
              </a:rPr>
              <a:t>상담</a:t>
            </a:r>
            <a:r>
              <a:rPr lang="ko-KR" altLang="en-US" dirty="0" smtClean="0">
                <a:hlinkClick r:id="rId6"/>
              </a:rPr>
              <a:t>에의 투사적 기법의 적용 </a:t>
            </a:r>
            <a:r>
              <a:rPr lang="ko-KR" altLang="en-US" b="1" dirty="0" smtClean="0">
                <a:hlinkClick r:id="rId6"/>
              </a:rPr>
              <a:t>상담</a:t>
            </a:r>
            <a:r>
              <a:rPr lang="ko-KR" altLang="en-US" dirty="0" smtClean="0">
                <a:hlinkClick r:id="rId6"/>
              </a:rPr>
              <a:t>에의 투사적 기법의 </a:t>
            </a:r>
            <a:r>
              <a:rPr lang="en-US" altLang="ko-KR" b="1" dirty="0" smtClean="0">
                <a:hlinkClick r:id="rId6"/>
              </a:rPr>
              <a:t>...</a:t>
            </a:r>
            <a:r>
              <a:rPr lang="ko-KR" altLang="en-US" dirty="0" smtClean="0">
                <a:hlinkClick r:id="rId6"/>
              </a:rPr>
              <a:t> </a:t>
            </a:r>
            <a:r>
              <a:rPr lang="en-US" altLang="ko-KR" dirty="0" smtClean="0">
                <a:hlinkClick r:id="rId6"/>
              </a:rPr>
              <a:t>- </a:t>
            </a:r>
            <a:r>
              <a:rPr lang="ko-KR" altLang="en-US" dirty="0" smtClean="0">
                <a:hlinkClick r:id="rId6"/>
              </a:rPr>
              <a:t>한국</a:t>
            </a:r>
            <a:r>
              <a:rPr lang="ko-KR" altLang="en-US" b="1" dirty="0" smtClean="0">
                <a:hlinkClick r:id="rId6"/>
              </a:rPr>
              <a:t>심리</a:t>
            </a:r>
            <a:r>
              <a:rPr lang="ko-KR" altLang="en-US" dirty="0" smtClean="0">
                <a:hlinkClick r:id="rId6"/>
              </a:rPr>
              <a:t>학회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국어교수법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ko-KR" altLang="en-US" b="1" dirty="0" smtClean="0">
                <a:hlinkClick r:id="rId2"/>
              </a:rPr>
              <a:t>국어교수법</a:t>
            </a:r>
            <a:r>
              <a:rPr lang="ko-KR" altLang="en-US" dirty="0" smtClean="0"/>
              <a:t>        </a:t>
            </a:r>
            <a:r>
              <a:rPr lang="ko-KR" altLang="en-US" b="1" dirty="0" smtClean="0">
                <a:hlinkClick r:id="rId3"/>
              </a:rPr>
              <a:t>국어</a:t>
            </a:r>
            <a:r>
              <a:rPr lang="ko-KR" altLang="en-US" dirty="0" smtClean="0">
                <a:hlinkClick r:id="rId3"/>
              </a:rPr>
              <a:t> 교과 학습 지도와 직접 </a:t>
            </a:r>
            <a:r>
              <a:rPr lang="ko-KR" altLang="en-US" b="1" dirty="0" smtClean="0">
                <a:hlinkClick r:id="rId3"/>
              </a:rPr>
              <a:t>교수법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4"/>
              </a:rPr>
              <a:t>국어과 내용교수법</a:t>
            </a:r>
            <a:r>
              <a:rPr lang="ko-KR" altLang="en-US" dirty="0" smtClean="0">
                <a:hlinkClick r:id="rId4"/>
              </a:rPr>
              <a:t> </a:t>
            </a:r>
            <a:r>
              <a:rPr lang="en-US" altLang="ko-KR" dirty="0" smtClean="0">
                <a:hlinkClick r:id="rId4"/>
              </a:rPr>
              <a:t>(</a:t>
            </a:r>
            <a:r>
              <a:rPr lang="en-US" altLang="ko-KR" b="1" dirty="0" smtClean="0">
                <a:hlinkClick r:id="rId4"/>
              </a:rPr>
              <a:t>PCK</a:t>
            </a:r>
            <a:r>
              <a:rPr lang="en-US" altLang="ko-KR" dirty="0" smtClean="0">
                <a:hlinkClick r:id="rId4"/>
              </a:rPr>
              <a:t>) - </a:t>
            </a:r>
            <a:r>
              <a:rPr lang="ko-KR" altLang="en-US" b="1" dirty="0" smtClean="0">
                <a:hlinkClick r:id="rId4"/>
              </a:rPr>
              <a:t>교수학습개발센터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5"/>
              </a:rPr>
              <a:t>한국어</a:t>
            </a:r>
            <a:r>
              <a:rPr lang="ko-KR" altLang="en-US" b="1" dirty="0" smtClean="0">
                <a:hlinkClick r:id="rId5"/>
              </a:rPr>
              <a:t>교육</a:t>
            </a:r>
            <a:r>
              <a:rPr lang="ko-KR" altLang="en-US" dirty="0" smtClean="0">
                <a:hlinkClick r:id="rId5"/>
              </a:rPr>
              <a:t>학회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6"/>
              </a:rPr>
              <a:t>2010</a:t>
            </a:r>
            <a:r>
              <a:rPr lang="ko-KR" altLang="en-US" dirty="0" smtClean="0">
                <a:hlinkClick r:id="rId6"/>
              </a:rPr>
              <a:t>년 </a:t>
            </a:r>
            <a:r>
              <a:rPr lang="en-US" altLang="ko-KR" dirty="0" smtClean="0">
                <a:hlinkClick r:id="rId6"/>
              </a:rPr>
              <a:t>12</a:t>
            </a:r>
            <a:r>
              <a:rPr lang="ko-KR" altLang="en-US" dirty="0" smtClean="0">
                <a:hlinkClick r:id="rId6"/>
              </a:rPr>
              <a:t>월 </a:t>
            </a:r>
            <a:r>
              <a:rPr lang="ko-KR" altLang="en-US" dirty="0" err="1" smtClean="0">
                <a:hlinkClick r:id="rId6"/>
              </a:rPr>
              <a:t>목동초암학원</a:t>
            </a:r>
            <a:r>
              <a:rPr lang="ko-KR" altLang="en-US" dirty="0" smtClean="0">
                <a:hlinkClick r:id="rId6"/>
              </a:rPr>
              <a:t> 학부모설명회 </a:t>
            </a:r>
            <a:r>
              <a:rPr lang="en-US" altLang="ko-KR" dirty="0" smtClean="0">
                <a:hlinkClick r:id="rId6"/>
              </a:rPr>
              <a:t>: </a:t>
            </a:r>
            <a:r>
              <a:rPr lang="ko-KR" altLang="en-US" b="1" dirty="0" smtClean="0">
                <a:hlinkClick r:id="rId6"/>
              </a:rPr>
              <a:t>예비고</a:t>
            </a:r>
            <a:r>
              <a:rPr lang="en-US" altLang="ko-KR" b="1" dirty="0" smtClean="0">
                <a:hlinkClick r:id="rId6"/>
              </a:rPr>
              <a:t>1</a:t>
            </a:r>
            <a:r>
              <a:rPr lang="ko-KR" altLang="en-US" dirty="0" smtClean="0">
                <a:hlinkClick r:id="rId6"/>
              </a:rPr>
              <a:t> 논술 </a:t>
            </a:r>
            <a:r>
              <a:rPr lang="en-US" altLang="ko-KR" dirty="0" smtClean="0">
                <a:hlinkClick r:id="rId6"/>
              </a:rPr>
              <a:t>- </a:t>
            </a:r>
            <a:r>
              <a:rPr lang="en-US" altLang="ko-KR" b="1" dirty="0" smtClean="0">
                <a:hlinkClick r:id="rId6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7"/>
              </a:rPr>
              <a:t>명품 </a:t>
            </a:r>
            <a:r>
              <a:rPr lang="ko-KR" altLang="en-US" b="1" dirty="0" smtClean="0">
                <a:hlinkClick r:id="rId7"/>
              </a:rPr>
              <a:t>국어교수법</a:t>
            </a:r>
            <a:r>
              <a:rPr lang="ko-KR" altLang="en-US" dirty="0" smtClean="0">
                <a:hlinkClick r:id="rId7"/>
              </a:rPr>
              <a:t> </a:t>
            </a:r>
            <a:r>
              <a:rPr lang="en-US" altLang="ko-KR" dirty="0" smtClean="0">
                <a:hlinkClick r:id="rId7"/>
              </a:rPr>
              <a:t>- </a:t>
            </a:r>
            <a:r>
              <a:rPr lang="ko-KR" altLang="en-US" dirty="0" smtClean="0">
                <a:hlinkClick r:id="rId7"/>
              </a:rPr>
              <a:t>고려대학교 사범대학부설교육연수원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8"/>
              </a:rPr>
              <a:t>즐거운 </a:t>
            </a:r>
            <a:r>
              <a:rPr lang="ko-KR" altLang="en-US" b="1" dirty="0" smtClean="0">
                <a:hlinkClick r:id="rId8"/>
              </a:rPr>
              <a:t>국어교수법</a:t>
            </a:r>
            <a:r>
              <a:rPr lang="ko-KR" altLang="en-US" dirty="0" smtClean="0">
                <a:hlinkClick r:id="rId8"/>
              </a:rPr>
              <a:t> 방경태</a:t>
            </a:r>
            <a:r>
              <a:rPr lang="ko-KR" altLang="en-US" dirty="0" smtClean="0"/>
              <a:t>     </a:t>
            </a:r>
            <a:r>
              <a:rPr lang="ko-KR" altLang="en-US" dirty="0" smtClean="0">
                <a:hlinkClick r:id="rId9"/>
              </a:rPr>
              <a:t>행위지향패러다임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10"/>
              </a:rPr>
              <a:t>초등</a:t>
            </a:r>
            <a:r>
              <a:rPr lang="ko-KR" altLang="en-US" b="1" dirty="0" smtClean="0">
                <a:hlinkClick r:id="rId10"/>
              </a:rPr>
              <a:t>국어교수법</a:t>
            </a:r>
            <a:r>
              <a:rPr lang="ko-KR" altLang="en-US" dirty="0" smtClean="0">
                <a:hlinkClick r:id="rId10"/>
              </a:rPr>
              <a:t> 특강 과제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11"/>
              </a:rPr>
              <a:t>국어교수법</a:t>
            </a:r>
            <a:r>
              <a:rPr lang="ko-KR" altLang="en-US" dirty="0" smtClean="0">
                <a:hlinkClick r:id="rId11"/>
              </a:rPr>
              <a:t> 수업시연</a:t>
            </a:r>
            <a:r>
              <a:rPr lang="en-US" altLang="ko-KR" dirty="0" smtClean="0">
                <a:hlinkClick r:id="rId11"/>
              </a:rPr>
              <a:t>0-5 : </a:t>
            </a:r>
            <a:r>
              <a:rPr lang="ko-KR" altLang="en-US" dirty="0" err="1" smtClean="0">
                <a:hlinkClick r:id="rId11"/>
              </a:rPr>
              <a:t>네이트판</a:t>
            </a:r>
            <a:endParaRPr lang="ko-KR" altLang="en-US" dirty="0"/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수학교수법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ko-KR" altLang="en-US" b="1" dirty="0" smtClean="0">
                <a:hlinkClick r:id="rId2"/>
              </a:rPr>
              <a:t>수학교수법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| KAIST </a:t>
            </a:r>
            <a:r>
              <a:rPr lang="ko-KR" altLang="en-US" dirty="0" smtClean="0">
                <a:hlinkClick r:id="rId2"/>
              </a:rPr>
              <a:t>수리과학과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3"/>
              </a:rPr>
              <a:t>한국</a:t>
            </a:r>
            <a:r>
              <a:rPr lang="ko-KR" altLang="en-US" dirty="0" smtClean="0">
                <a:hlinkClick r:id="rId3"/>
              </a:rPr>
              <a:t>초등</a:t>
            </a:r>
            <a:r>
              <a:rPr lang="ko-KR" altLang="en-US" b="1" dirty="0" smtClean="0">
                <a:hlinkClick r:id="rId3"/>
              </a:rPr>
              <a:t>수학교육연구회</a:t>
            </a:r>
            <a:r>
              <a:rPr lang="ko-KR" altLang="en-US" dirty="0" smtClean="0"/>
              <a:t>     </a:t>
            </a:r>
            <a:r>
              <a:rPr lang="ko-KR" altLang="en-US" dirty="0" smtClean="0">
                <a:hlinkClick r:id="rId4"/>
              </a:rPr>
              <a:t>학교</a:t>
            </a:r>
            <a:r>
              <a:rPr lang="ko-KR" altLang="en-US" b="1" dirty="0" smtClean="0">
                <a:hlinkClick r:id="rId4"/>
              </a:rPr>
              <a:t>수학교육</a:t>
            </a:r>
            <a:r>
              <a:rPr lang="ko-KR" altLang="en-US" dirty="0" smtClean="0">
                <a:hlinkClick r:id="rId4"/>
              </a:rPr>
              <a:t>학회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err="1" smtClean="0">
                <a:hlinkClick r:id="rId5"/>
              </a:rPr>
              <a:t>수학교수법</a:t>
            </a:r>
            <a:r>
              <a:rPr lang="ko-KR" altLang="en-US" dirty="0" err="1" smtClean="0">
                <a:hlinkClick r:id="rId5"/>
              </a:rPr>
              <a:t>워크샵홈페이지</a:t>
            </a:r>
            <a:r>
              <a:rPr lang="ko-KR" altLang="en-US" dirty="0" smtClean="0"/>
              <a:t>        </a:t>
            </a:r>
            <a:r>
              <a:rPr lang="ko-KR" altLang="en-US" dirty="0" smtClean="0">
                <a:hlinkClick r:id="rId6"/>
              </a:rPr>
              <a:t>수학</a:t>
            </a:r>
            <a:r>
              <a:rPr lang="ko-KR" altLang="en-US" b="1" dirty="0" smtClean="0">
                <a:hlinkClick r:id="rId6"/>
              </a:rPr>
              <a:t>공부</a:t>
            </a:r>
            <a:r>
              <a:rPr lang="ko-KR" altLang="en-US" dirty="0" smtClean="0">
                <a:hlinkClick r:id="rId6"/>
              </a:rPr>
              <a:t> </a:t>
            </a:r>
            <a:r>
              <a:rPr lang="en-US" altLang="ko-KR" dirty="0" smtClean="0">
                <a:hlinkClick r:id="rId6"/>
              </a:rPr>
              <a:t>- </a:t>
            </a:r>
            <a:r>
              <a:rPr lang="en-US" altLang="ko-KR" b="1" dirty="0" smtClean="0">
                <a:hlinkClick r:id="rId6"/>
              </a:rPr>
              <a:t>YouTube</a:t>
            </a:r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ko-KR" altLang="en-US" dirty="0" smtClean="0">
                <a:hlinkClick r:id="rId7"/>
              </a:rPr>
              <a:t>강의</a:t>
            </a:r>
            <a:r>
              <a:rPr lang="ko-KR" altLang="en-US" b="1" dirty="0" smtClean="0">
                <a:hlinkClick r:id="rId7"/>
              </a:rPr>
              <a:t>교수법</a:t>
            </a:r>
            <a:r>
              <a:rPr lang="ko-KR" altLang="en-US" dirty="0" smtClean="0">
                <a:hlinkClick r:id="rId7"/>
              </a:rPr>
              <a:t> </a:t>
            </a:r>
            <a:r>
              <a:rPr lang="en-US" altLang="ko-KR" dirty="0" smtClean="0">
                <a:hlinkClick r:id="rId7"/>
              </a:rPr>
              <a:t>- SUPERMATH </a:t>
            </a:r>
            <a:r>
              <a:rPr lang="ko-KR" altLang="en-US" dirty="0" smtClean="0">
                <a:hlinkClick r:id="rId7"/>
              </a:rPr>
              <a:t>새롭고 효과적인 </a:t>
            </a:r>
            <a:r>
              <a:rPr lang="ko-KR" altLang="en-US" b="1" dirty="0" smtClean="0">
                <a:hlinkClick r:id="rId7"/>
              </a:rPr>
              <a:t>수학</a:t>
            </a:r>
            <a:r>
              <a:rPr lang="ko-KR" altLang="en-US" dirty="0" smtClean="0">
                <a:hlinkClick r:id="rId7"/>
              </a:rPr>
              <a:t>학습패러다임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8"/>
              </a:rPr>
              <a:t>수학과 </a:t>
            </a:r>
            <a:r>
              <a:rPr lang="en-US" altLang="ko-KR" dirty="0" smtClean="0">
                <a:hlinkClick r:id="rId8"/>
              </a:rPr>
              <a:t>PCK </a:t>
            </a:r>
            <a:r>
              <a:rPr lang="ko-KR" altLang="en-US" b="1" dirty="0" smtClean="0">
                <a:hlinkClick r:id="rId8"/>
              </a:rPr>
              <a:t>교수법</a:t>
            </a:r>
            <a:r>
              <a:rPr lang="ko-KR" altLang="en-US" dirty="0" smtClean="0">
                <a:hlinkClick r:id="rId8"/>
              </a:rPr>
              <a:t> 및 수업분석</a:t>
            </a:r>
            <a:r>
              <a:rPr lang="ko-KR" altLang="en-US" dirty="0" smtClean="0"/>
              <a:t>     </a:t>
            </a:r>
            <a:r>
              <a:rPr lang="en-US" altLang="ko-KR" dirty="0" err="1" smtClean="0">
                <a:hlinkClick r:id="rId9"/>
              </a:rPr>
              <a:t>Sooji</a:t>
            </a:r>
            <a:r>
              <a:rPr lang="en-US" altLang="ko-KR" dirty="0" smtClean="0">
                <a:hlinkClick r:id="rId9"/>
              </a:rPr>
              <a:t> Shin :: </a:t>
            </a:r>
            <a:r>
              <a:rPr lang="ko-KR" altLang="en-US" dirty="0" smtClean="0">
                <a:hlinkClick r:id="rId9"/>
              </a:rPr>
              <a:t>무어 </a:t>
            </a:r>
            <a:r>
              <a:rPr lang="ko-KR" altLang="en-US" b="1" dirty="0" smtClean="0">
                <a:hlinkClick r:id="rId9"/>
              </a:rPr>
              <a:t>교수법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10"/>
              </a:rPr>
              <a:t>Effective </a:t>
            </a:r>
            <a:r>
              <a:rPr lang="en-US" altLang="ko-KR" b="1" dirty="0" smtClean="0">
                <a:hlinkClick r:id="rId10"/>
              </a:rPr>
              <a:t>pedagogy</a:t>
            </a:r>
            <a:r>
              <a:rPr lang="en-US" altLang="ko-KR" dirty="0" smtClean="0">
                <a:hlinkClick r:id="rId10"/>
              </a:rPr>
              <a:t> in </a:t>
            </a:r>
            <a:r>
              <a:rPr lang="en-US" altLang="ko-KR" b="1" dirty="0" smtClean="0">
                <a:hlinkClick r:id="rId10"/>
              </a:rPr>
              <a:t>mathematics</a:t>
            </a:r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ko-KR" altLang="en-US" dirty="0" smtClean="0">
                <a:hlinkClick r:id="rId11"/>
              </a:rPr>
              <a:t>자연과학</a:t>
            </a:r>
            <a:r>
              <a:rPr lang="en-US" altLang="ko-KR" dirty="0" smtClean="0">
                <a:hlinkClick r:id="rId11"/>
              </a:rPr>
              <a:t>&gt;</a:t>
            </a:r>
            <a:r>
              <a:rPr lang="ko-KR" altLang="en-US" b="1" dirty="0" smtClean="0">
                <a:hlinkClick r:id="rId11"/>
              </a:rPr>
              <a:t>수학</a:t>
            </a:r>
            <a:r>
              <a:rPr lang="en-US" altLang="ko-KR" dirty="0" smtClean="0">
                <a:hlinkClick r:id="rId11"/>
              </a:rPr>
              <a:t>&gt;</a:t>
            </a:r>
            <a:r>
              <a:rPr lang="ko-KR" altLang="en-US" b="1" dirty="0" smtClean="0">
                <a:hlinkClick r:id="rId11"/>
              </a:rPr>
              <a:t>수학교육</a:t>
            </a:r>
            <a:r>
              <a:rPr lang="en-US" altLang="ko-KR" dirty="0" smtClean="0">
                <a:hlinkClick r:id="rId11"/>
              </a:rPr>
              <a:t>&gt;</a:t>
            </a:r>
            <a:r>
              <a:rPr lang="ko-KR" altLang="en-US" dirty="0" smtClean="0">
                <a:hlinkClick r:id="rId11"/>
              </a:rPr>
              <a:t>교수</a:t>
            </a:r>
            <a:r>
              <a:rPr lang="en-US" altLang="ko-KR" dirty="0" smtClean="0">
                <a:hlinkClick r:id="rId11"/>
              </a:rPr>
              <a:t>, </a:t>
            </a:r>
            <a:r>
              <a:rPr lang="ko-KR" altLang="en-US" dirty="0" smtClean="0">
                <a:hlinkClick r:id="rId11"/>
              </a:rPr>
              <a:t>학습자료</a:t>
            </a:r>
            <a:r>
              <a:rPr lang="en-US" altLang="ko-KR" dirty="0" smtClean="0">
                <a:hlinkClick r:id="rId11"/>
              </a:rPr>
              <a:t>&gt;</a:t>
            </a:r>
            <a:r>
              <a:rPr lang="ko-KR" altLang="en-US" dirty="0" smtClean="0">
                <a:hlinkClick r:id="rId11"/>
              </a:rPr>
              <a:t>교사</a:t>
            </a:r>
            <a:r>
              <a:rPr lang="ko-KR" altLang="en-US" b="1" dirty="0" smtClean="0">
                <a:hlinkClick r:id="rId11"/>
              </a:rPr>
              <a:t>연구회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12"/>
              </a:rPr>
              <a:t>수업자료링크 </a:t>
            </a:r>
            <a:r>
              <a:rPr lang="en-US" altLang="ko-KR" dirty="0" smtClean="0">
                <a:hlinkClick r:id="rId12"/>
              </a:rPr>
              <a:t>- </a:t>
            </a:r>
            <a:r>
              <a:rPr lang="ko-KR" altLang="en-US" b="1" dirty="0" smtClean="0">
                <a:hlinkClick r:id="rId12"/>
              </a:rPr>
              <a:t>한국수학교육</a:t>
            </a:r>
            <a:r>
              <a:rPr lang="ko-KR" altLang="en-US" dirty="0" smtClean="0">
                <a:hlinkClick r:id="rId12"/>
              </a:rPr>
              <a:t>학회 </a:t>
            </a:r>
            <a:r>
              <a:rPr lang="en-US" altLang="ko-KR" dirty="0" smtClean="0">
                <a:hlinkClick r:id="rId12"/>
              </a:rPr>
              <a:t>- C&amp;T </a:t>
            </a:r>
            <a:r>
              <a:rPr lang="ko-KR" altLang="en-US" dirty="0" smtClean="0">
                <a:hlinkClick r:id="rId12"/>
              </a:rPr>
              <a:t>대구중등수학</a:t>
            </a:r>
            <a:r>
              <a:rPr lang="ko-KR" altLang="en-US" b="1" dirty="0" smtClean="0">
                <a:hlinkClick r:id="rId12"/>
              </a:rPr>
              <a:t>교육연구회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영어교수법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ko-KR" altLang="en-US" b="1" dirty="0" smtClean="0">
                <a:hlinkClick r:id="rId2"/>
              </a:rPr>
              <a:t>영어교수법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- </a:t>
            </a:r>
            <a:r>
              <a:rPr lang="ko-KR" altLang="en-US" dirty="0" smtClean="0">
                <a:hlinkClick r:id="rId2"/>
              </a:rPr>
              <a:t>교수학습개발센터</a:t>
            </a:r>
            <a:endParaRPr lang="en-US" altLang="ko-KR" dirty="0" smtClean="0"/>
          </a:p>
          <a:p>
            <a:endParaRPr lang="en-US" altLang="ko-KR" dirty="0" smtClean="0">
              <a:hlinkClick r:id="rId3"/>
            </a:endParaRPr>
          </a:p>
          <a:p>
            <a:r>
              <a:rPr lang="ko-KR" altLang="en-US" dirty="0" smtClean="0">
                <a:hlinkClick r:id="rId3"/>
              </a:rPr>
              <a:t>영어 발음 </a:t>
            </a:r>
            <a:r>
              <a:rPr lang="en-US" altLang="ko-KR" dirty="0" smtClean="0">
                <a:hlinkClick r:id="rId3"/>
              </a:rPr>
              <a:t>- </a:t>
            </a:r>
            <a:r>
              <a:rPr lang="ko-KR" altLang="en-US" dirty="0" smtClean="0">
                <a:hlinkClick r:id="rId3"/>
              </a:rPr>
              <a:t>영어의 </a:t>
            </a:r>
            <a:r>
              <a:rPr lang="ko-KR" altLang="en-US" dirty="0" err="1" smtClean="0">
                <a:hlinkClick r:id="rId3"/>
              </a:rPr>
              <a:t>청해력</a:t>
            </a:r>
            <a:r>
              <a:rPr lang="en-US" altLang="ko-KR" dirty="0" smtClean="0">
                <a:hlinkClick r:id="rId3"/>
              </a:rPr>
              <a:t>, </a:t>
            </a:r>
            <a:r>
              <a:rPr lang="ko-KR" altLang="en-US" dirty="0" smtClean="0">
                <a:hlinkClick r:id="rId3"/>
              </a:rPr>
              <a:t>특히 짧은 </a:t>
            </a:r>
            <a:r>
              <a:rPr lang="ko-KR" altLang="en-US" b="1" dirty="0" smtClean="0">
                <a:hlinkClick r:id="rId3"/>
              </a:rPr>
              <a:t>대화</a:t>
            </a:r>
            <a:r>
              <a:rPr lang="ko-KR" altLang="en-US" dirty="0" smtClean="0">
                <a:hlinkClick r:id="rId3"/>
              </a:rPr>
              <a:t>를 못 알아듣는 이유는</a:t>
            </a:r>
            <a:r>
              <a:rPr lang="en-US" altLang="ko-KR" dirty="0" smtClean="0">
                <a:hlinkClick r:id="rId3"/>
              </a:rPr>
              <a:t>?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4"/>
              </a:rPr>
              <a:t>영어공부 </a:t>
            </a:r>
            <a:r>
              <a:rPr lang="en-US" altLang="ko-KR" dirty="0" smtClean="0">
                <a:hlinkClick r:id="rId4"/>
              </a:rPr>
              <a:t>Q&amp;A - </a:t>
            </a:r>
            <a:r>
              <a:rPr lang="ko-KR" altLang="en-US" dirty="0" smtClean="0">
                <a:hlinkClick r:id="rId4"/>
              </a:rPr>
              <a:t>재미있는 </a:t>
            </a:r>
            <a:r>
              <a:rPr lang="ko-KR" altLang="en-US" b="1" dirty="0" err="1" smtClean="0">
                <a:hlinkClick r:id="rId4"/>
              </a:rPr>
              <a:t>유튜브</a:t>
            </a:r>
            <a:r>
              <a:rPr lang="ko-KR" altLang="en-US" dirty="0" smtClean="0">
                <a:hlinkClick r:id="rId4"/>
              </a:rPr>
              <a:t> </a:t>
            </a:r>
            <a:r>
              <a:rPr lang="en-US" altLang="ko-KR" dirty="0" smtClean="0">
                <a:hlinkClick r:id="rId4"/>
              </a:rPr>
              <a:t>(</a:t>
            </a:r>
            <a:r>
              <a:rPr lang="en-US" altLang="ko-KR" b="1" dirty="0" smtClean="0">
                <a:hlinkClick r:id="rId4"/>
              </a:rPr>
              <a:t>YouTube</a:t>
            </a:r>
            <a:r>
              <a:rPr lang="en-US" altLang="ko-KR" dirty="0" smtClean="0">
                <a:hlinkClick r:id="rId4"/>
              </a:rPr>
              <a:t>) </a:t>
            </a:r>
            <a:r>
              <a:rPr lang="ko-KR" altLang="en-US" dirty="0" smtClean="0">
                <a:hlinkClick r:id="rId4"/>
              </a:rPr>
              <a:t>영어 공부방</a:t>
            </a:r>
            <a:endParaRPr lang="en-US" altLang="ko-KR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5"/>
              </a:rPr>
              <a:t>2011.9.1 DYB </a:t>
            </a:r>
            <a:r>
              <a:rPr lang="ko-KR" altLang="en-US" dirty="0" smtClean="0">
                <a:hlinkClick r:id="rId5"/>
              </a:rPr>
              <a:t>최선어학원 </a:t>
            </a:r>
            <a:r>
              <a:rPr lang="ko-KR" altLang="en-US" b="1" dirty="0" smtClean="0">
                <a:hlinkClick r:id="rId5"/>
              </a:rPr>
              <a:t>예비고</a:t>
            </a:r>
            <a:r>
              <a:rPr lang="en-US" altLang="ko-KR" b="1" dirty="0" smtClean="0">
                <a:hlinkClick r:id="rId5"/>
              </a:rPr>
              <a:t>1</a:t>
            </a:r>
            <a:r>
              <a:rPr lang="ko-KR" altLang="en-US" dirty="0" smtClean="0">
                <a:hlinkClick r:id="rId5"/>
              </a:rPr>
              <a:t> 학생설명회 </a:t>
            </a:r>
            <a:r>
              <a:rPr lang="en-US" altLang="ko-KR" dirty="0" smtClean="0">
                <a:hlinkClick r:id="rId5"/>
              </a:rPr>
              <a:t>- </a:t>
            </a:r>
            <a:r>
              <a:rPr lang="en-US" altLang="ko-KR" b="1" dirty="0" smtClean="0">
                <a:hlinkClick r:id="rId5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6"/>
              </a:rPr>
              <a:t>2011.9.</a:t>
            </a:r>
            <a:r>
              <a:rPr lang="en-US" altLang="ko-KR" b="1" dirty="0" smtClean="0">
                <a:hlinkClick r:id="rId6"/>
              </a:rPr>
              <a:t>2</a:t>
            </a:r>
            <a:r>
              <a:rPr lang="en-US" altLang="ko-KR" dirty="0" smtClean="0">
                <a:hlinkClick r:id="rId6"/>
              </a:rPr>
              <a:t>~</a:t>
            </a:r>
            <a:r>
              <a:rPr lang="en-US" altLang="ko-KR" b="1" dirty="0" smtClean="0">
                <a:hlinkClick r:id="rId6"/>
              </a:rPr>
              <a:t>3</a:t>
            </a:r>
            <a:r>
              <a:rPr lang="en-US" altLang="ko-KR" dirty="0" smtClean="0">
                <a:hlinkClick r:id="rId6"/>
              </a:rPr>
              <a:t>. DYB </a:t>
            </a:r>
            <a:r>
              <a:rPr lang="ko-KR" altLang="en-US" dirty="0" smtClean="0">
                <a:hlinkClick r:id="rId6"/>
              </a:rPr>
              <a:t>최선어학원 </a:t>
            </a:r>
            <a:r>
              <a:rPr lang="ko-KR" altLang="en-US" b="1" dirty="0" smtClean="0">
                <a:hlinkClick r:id="rId6"/>
              </a:rPr>
              <a:t>예비고</a:t>
            </a:r>
            <a:r>
              <a:rPr lang="en-US" altLang="ko-KR" b="1" dirty="0" smtClean="0">
                <a:hlinkClick r:id="rId6"/>
              </a:rPr>
              <a:t>1</a:t>
            </a:r>
            <a:r>
              <a:rPr lang="ko-KR" altLang="en-US" dirty="0" smtClean="0">
                <a:hlinkClick r:id="rId6"/>
              </a:rPr>
              <a:t> 학생설명회 </a:t>
            </a:r>
            <a:r>
              <a:rPr lang="en-US" altLang="ko-KR" dirty="0" smtClean="0">
                <a:hlinkClick r:id="rId6"/>
              </a:rPr>
              <a:t>- </a:t>
            </a:r>
            <a:r>
              <a:rPr lang="en-US" altLang="ko-KR" b="1" dirty="0" smtClean="0">
                <a:hlinkClick r:id="rId6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7"/>
              </a:rPr>
              <a:t>영어교수법</a:t>
            </a:r>
            <a:r>
              <a:rPr lang="ko-KR" altLang="en-US" dirty="0" smtClean="0">
                <a:hlinkClick r:id="rId7"/>
              </a:rPr>
              <a:t> </a:t>
            </a:r>
            <a:r>
              <a:rPr lang="en-US" altLang="ko-KR" dirty="0" smtClean="0">
                <a:hlinkClick r:id="rId7"/>
              </a:rPr>
              <a:t>(1)</a:t>
            </a:r>
            <a:r>
              <a:rPr lang="ko-KR" altLang="en-US" dirty="0" smtClean="0"/>
              <a:t>      </a:t>
            </a:r>
            <a:r>
              <a:rPr lang="ko-KR" altLang="en-US" dirty="0" smtClean="0">
                <a:hlinkClick r:id="rId8"/>
              </a:rPr>
              <a:t>「실용</a:t>
            </a:r>
            <a:r>
              <a:rPr lang="ko-KR" altLang="en-US" b="1" dirty="0" smtClean="0">
                <a:hlinkClick r:id="rId8"/>
              </a:rPr>
              <a:t>영어</a:t>
            </a:r>
            <a:r>
              <a:rPr lang="ko-KR" altLang="en-US" dirty="0" smtClean="0">
                <a:hlinkClick r:id="rId8"/>
              </a:rPr>
              <a:t> 학습법 및 </a:t>
            </a:r>
            <a:r>
              <a:rPr lang="ko-KR" altLang="en-US" b="1" dirty="0" smtClean="0">
                <a:hlinkClick r:id="rId8"/>
              </a:rPr>
              <a:t>교수법</a:t>
            </a:r>
            <a:r>
              <a:rPr lang="ko-KR" altLang="en-US" dirty="0" smtClean="0">
                <a:hlinkClick r:id="rId8"/>
              </a:rPr>
              <a:t>」 핵심요원 연수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9"/>
              </a:rPr>
              <a:t>[4] </a:t>
            </a:r>
            <a:r>
              <a:rPr lang="ko-KR" altLang="en-US" b="1" dirty="0" smtClean="0">
                <a:hlinkClick r:id="rId9"/>
              </a:rPr>
              <a:t>영어교수법</a:t>
            </a:r>
            <a:r>
              <a:rPr lang="en-US" altLang="ko-KR" dirty="0" smtClean="0">
                <a:hlinkClick r:id="rId9"/>
              </a:rPr>
              <a:t>(</a:t>
            </a:r>
            <a:r>
              <a:rPr lang="ko-KR" altLang="en-US" dirty="0" smtClean="0">
                <a:hlinkClick r:id="rId9"/>
              </a:rPr>
              <a:t>영어학습 이론</a:t>
            </a:r>
            <a:r>
              <a:rPr lang="en-US" altLang="ko-KR" dirty="0" smtClean="0">
                <a:hlinkClick r:id="rId9"/>
              </a:rPr>
              <a:t>) (</a:t>
            </a:r>
            <a:r>
              <a:rPr lang="en-US" altLang="ko-KR" dirty="0" err="1" smtClean="0">
                <a:hlinkClick r:id="rId9"/>
              </a:rPr>
              <a:t>edata</a:t>
            </a:r>
            <a:r>
              <a:rPr lang="en-US" altLang="ko-KR" dirty="0" smtClean="0">
                <a:hlinkClick r:id="rId9"/>
              </a:rPr>
              <a:t>)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err="1" smtClean="0">
                <a:hlinkClick r:id="rId10"/>
              </a:rPr>
              <a:t>TagStory</a:t>
            </a:r>
            <a:r>
              <a:rPr lang="en-US" altLang="ko-KR" dirty="0" smtClean="0">
                <a:hlinkClick r:id="rId10"/>
              </a:rPr>
              <a:t> - </a:t>
            </a:r>
            <a:r>
              <a:rPr lang="ko-KR" altLang="en-US" dirty="0" smtClean="0">
                <a:hlinkClick r:id="rId10"/>
              </a:rPr>
              <a:t>교사부터 바뀌어라</a:t>
            </a:r>
            <a:r>
              <a:rPr lang="en-US" altLang="ko-KR" dirty="0" smtClean="0">
                <a:hlinkClick r:id="rId10"/>
              </a:rPr>
              <a:t>.</a:t>
            </a:r>
            <a:r>
              <a:rPr lang="ko-KR" altLang="en-US" dirty="0" smtClean="0">
                <a:hlinkClick r:id="rId10"/>
              </a:rPr>
              <a:t>학원가에 뜨는 </a:t>
            </a:r>
            <a:r>
              <a:rPr lang="en-US" altLang="ko-KR" dirty="0" smtClean="0">
                <a:hlinkClick r:id="rId10"/>
              </a:rPr>
              <a:t>NF</a:t>
            </a:r>
            <a:r>
              <a:rPr lang="ko-KR" altLang="en-US" b="1" dirty="0" smtClean="0">
                <a:hlinkClick r:id="rId10"/>
              </a:rPr>
              <a:t>영어 교수법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사회교수법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ko-KR" altLang="en-US" dirty="0" smtClean="0">
                <a:hlinkClick r:id="rId2"/>
              </a:rPr>
              <a:t>공통</a:t>
            </a:r>
            <a:r>
              <a:rPr lang="ko-KR" altLang="en-US" b="1" dirty="0" smtClean="0">
                <a:hlinkClick r:id="rId2"/>
              </a:rPr>
              <a:t>사회교수법</a:t>
            </a:r>
            <a:r>
              <a:rPr lang="ko-KR" altLang="en-US" dirty="0" smtClean="0">
                <a:hlinkClick r:id="rId2"/>
              </a:rPr>
              <a:t> ≪기초복귀운동≫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3"/>
              </a:rPr>
              <a:t>한국 </a:t>
            </a:r>
            <a:r>
              <a:rPr lang="ko-KR" altLang="en-US" b="1" dirty="0" smtClean="0">
                <a:hlinkClick r:id="rId3"/>
              </a:rPr>
              <a:t>사회</a:t>
            </a:r>
            <a:r>
              <a:rPr lang="ko-KR" altLang="en-US" dirty="0" smtClean="0">
                <a:hlinkClick r:id="rId3"/>
              </a:rPr>
              <a:t>에 적합한 다문화교육의 실행 전략 및 </a:t>
            </a:r>
            <a:r>
              <a:rPr lang="ko-KR" altLang="en-US" b="1" dirty="0" smtClean="0">
                <a:hlinkClick r:id="rId3"/>
              </a:rPr>
              <a:t>교수법</a:t>
            </a:r>
            <a:r>
              <a:rPr lang="ko-KR" altLang="en-US" dirty="0" smtClean="0">
                <a:hlinkClick r:id="rId3"/>
              </a:rPr>
              <a:t> 개발 </a:t>
            </a:r>
            <a:r>
              <a:rPr lang="en-US" altLang="ko-KR" dirty="0" smtClean="0">
                <a:hlinkClick r:id="rId3"/>
              </a:rPr>
              <a:t>- </a:t>
            </a:r>
            <a:r>
              <a:rPr lang="ko-KR" altLang="en-US" dirty="0" smtClean="0">
                <a:hlinkClick r:id="rId3"/>
              </a:rPr>
              <a:t>다문화정보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4"/>
              </a:rPr>
              <a:t>비평적 사고와 비평적 </a:t>
            </a:r>
            <a:r>
              <a:rPr lang="ko-KR" altLang="en-US" b="1" dirty="0" smtClean="0">
                <a:hlinkClick r:id="rId4"/>
              </a:rPr>
              <a:t>교수법</a:t>
            </a:r>
            <a:r>
              <a:rPr lang="ko-KR" altLang="en-US" dirty="0" smtClean="0">
                <a:hlinkClick r:id="rId4"/>
              </a:rPr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>
                <a:hlinkClick r:id="rId5"/>
              </a:rPr>
              <a:t>야후</a:t>
            </a:r>
            <a:r>
              <a:rPr lang="en-US" altLang="ko-KR" dirty="0" smtClean="0">
                <a:hlinkClick r:id="rId5"/>
              </a:rPr>
              <a:t>! </a:t>
            </a:r>
            <a:r>
              <a:rPr lang="ko-KR" altLang="en-US" dirty="0" smtClean="0">
                <a:hlinkClick r:id="rId5"/>
              </a:rPr>
              <a:t>코리아 </a:t>
            </a:r>
            <a:r>
              <a:rPr lang="ko-KR" altLang="en-US" dirty="0" err="1" smtClean="0">
                <a:hlinkClick r:id="rId5"/>
              </a:rPr>
              <a:t>디렉토리</a:t>
            </a:r>
            <a:r>
              <a:rPr lang="ko-KR" altLang="en-US" dirty="0" smtClean="0">
                <a:hlinkClick r:id="rId5"/>
              </a:rPr>
              <a:t> </a:t>
            </a:r>
            <a:r>
              <a:rPr lang="en-US" altLang="ko-KR" dirty="0" smtClean="0">
                <a:hlinkClick r:id="rId5"/>
              </a:rPr>
              <a:t>- </a:t>
            </a:r>
            <a:r>
              <a:rPr lang="ko-KR" altLang="en-US" b="1" dirty="0" smtClean="0">
                <a:hlinkClick r:id="rId5"/>
              </a:rPr>
              <a:t>교육</a:t>
            </a:r>
            <a:r>
              <a:rPr lang="en-US" altLang="ko-KR" dirty="0" smtClean="0">
                <a:hlinkClick r:id="rId5"/>
              </a:rPr>
              <a:t>&gt;</a:t>
            </a:r>
            <a:r>
              <a:rPr lang="ko-KR" altLang="en-US" dirty="0" smtClean="0">
                <a:hlinkClick r:id="rId5"/>
              </a:rPr>
              <a:t>교수</a:t>
            </a:r>
            <a:r>
              <a:rPr lang="en-US" altLang="ko-KR" dirty="0" smtClean="0">
                <a:hlinkClick r:id="rId5"/>
              </a:rPr>
              <a:t>, </a:t>
            </a:r>
            <a:r>
              <a:rPr lang="ko-KR" altLang="en-US" dirty="0" smtClean="0">
                <a:hlinkClick r:id="rId5"/>
              </a:rPr>
              <a:t>학습자료</a:t>
            </a:r>
            <a:r>
              <a:rPr lang="en-US" altLang="ko-KR" dirty="0" smtClean="0">
                <a:hlinkClick r:id="rId5"/>
              </a:rPr>
              <a:t>&gt;</a:t>
            </a:r>
            <a:r>
              <a:rPr lang="ko-KR" altLang="en-US" dirty="0" smtClean="0">
                <a:hlinkClick r:id="rId5"/>
              </a:rPr>
              <a:t>과목별</a:t>
            </a:r>
            <a:r>
              <a:rPr lang="en-US" altLang="ko-KR" dirty="0" smtClean="0">
                <a:hlinkClick r:id="rId5"/>
              </a:rPr>
              <a:t>&gt;</a:t>
            </a:r>
            <a:r>
              <a:rPr lang="ko-KR" altLang="en-US" b="1" dirty="0" smtClean="0">
                <a:hlinkClick r:id="rId5"/>
              </a:rPr>
              <a:t>사회</a:t>
            </a:r>
            <a:r>
              <a:rPr lang="en-US" altLang="ko-KR" dirty="0" smtClean="0">
                <a:hlinkClick r:id="rId5"/>
              </a:rPr>
              <a:t>&gt;</a:t>
            </a:r>
            <a:r>
              <a:rPr lang="ko-KR" altLang="en-US" dirty="0" smtClean="0">
                <a:hlinkClick r:id="rId5"/>
              </a:rPr>
              <a:t>교사</a:t>
            </a:r>
            <a:r>
              <a:rPr lang="ko-KR" altLang="en-US" b="1" dirty="0" smtClean="0">
                <a:hlinkClick r:id="rId5"/>
              </a:rPr>
              <a:t>연구회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6"/>
              </a:rPr>
              <a:t>도덕과 </a:t>
            </a:r>
            <a:r>
              <a:rPr lang="ko-KR" altLang="en-US" b="1" dirty="0" smtClean="0">
                <a:hlinkClick r:id="rId6"/>
              </a:rPr>
              <a:t>내용교수법</a:t>
            </a:r>
            <a:r>
              <a:rPr lang="en-US" altLang="ko-KR" dirty="0" smtClean="0">
                <a:hlinkClick r:id="rId6"/>
              </a:rPr>
              <a:t>(</a:t>
            </a:r>
            <a:r>
              <a:rPr lang="en-US" altLang="ko-KR" b="1" dirty="0" smtClean="0">
                <a:hlinkClick r:id="rId6"/>
              </a:rPr>
              <a:t>PCK</a:t>
            </a:r>
            <a:r>
              <a:rPr lang="en-US" altLang="ko-KR" dirty="0" smtClean="0">
                <a:hlinkClick r:id="rId6"/>
              </a:rPr>
              <a:t>) - </a:t>
            </a:r>
            <a:r>
              <a:rPr lang="ko-KR" altLang="en-US" b="1" dirty="0" smtClean="0">
                <a:hlinkClick r:id="rId6"/>
              </a:rPr>
              <a:t>교수학습개발센터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>
                <a:hlinkClick r:id="rId7"/>
              </a:rPr>
              <a:t>사회과</a:t>
            </a:r>
            <a:r>
              <a:rPr lang="ko-KR" altLang="en-US" dirty="0" smtClean="0">
                <a:hlinkClick r:id="rId7"/>
              </a:rPr>
              <a:t> 내용</a:t>
            </a:r>
            <a:r>
              <a:rPr lang="ko-KR" altLang="en-US" b="1" dirty="0" smtClean="0">
                <a:hlinkClick r:id="rId7"/>
              </a:rPr>
              <a:t>교수법</a:t>
            </a:r>
            <a:r>
              <a:rPr lang="en-US" altLang="ko-KR" dirty="0" smtClean="0">
                <a:hlinkClick r:id="rId7"/>
              </a:rPr>
              <a:t>(PCK) - </a:t>
            </a:r>
            <a:r>
              <a:rPr lang="ko-KR" altLang="en-US" dirty="0" smtClean="0">
                <a:hlinkClick r:id="rId7"/>
              </a:rPr>
              <a:t>교수학습개발센터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>
                <a:hlinkClick r:id="rId8"/>
              </a:rPr>
              <a:t>조벽</a:t>
            </a:r>
            <a:r>
              <a:rPr lang="ko-KR" altLang="en-US" dirty="0" smtClean="0">
                <a:hlinkClick r:id="rId8"/>
              </a:rPr>
              <a:t> 교수의 </a:t>
            </a:r>
            <a:r>
              <a:rPr lang="en-US" altLang="ko-KR" dirty="0" err="1" smtClean="0">
                <a:hlinkClick r:id="rId8"/>
              </a:rPr>
              <a:t>Glocal</a:t>
            </a:r>
            <a:r>
              <a:rPr lang="ko-KR" altLang="en-US" dirty="0" smtClean="0">
                <a:hlinkClick r:id="rId8"/>
              </a:rPr>
              <a:t>시대 인재를 위한 </a:t>
            </a:r>
            <a:r>
              <a:rPr lang="ko-KR" altLang="en-US" b="1" dirty="0" smtClean="0">
                <a:hlinkClick r:id="rId8"/>
              </a:rPr>
              <a:t>교수법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/>
              <a:t>[</a:t>
            </a:r>
            <a:r>
              <a:rPr lang="ko-KR" altLang="en-US" sz="2800" dirty="0"/>
              <a:t>만일 내가 다시 아이를 키운다면</a:t>
            </a:r>
            <a:r>
              <a:rPr lang="en-US" altLang="ko-KR" sz="2800" dirty="0"/>
              <a:t>_</a:t>
            </a:r>
            <a:r>
              <a:rPr lang="ko-KR" altLang="en-US" sz="2800" dirty="0"/>
              <a:t>다이아나 </a:t>
            </a:r>
            <a:r>
              <a:rPr lang="ko-KR" altLang="en-US" sz="2800" dirty="0" err="1"/>
              <a:t>루먼스</a:t>
            </a:r>
            <a:r>
              <a:rPr lang="en-US" altLang="ko-KR" sz="2800" dirty="0"/>
              <a:t>]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만일 내가 다시 아이를 키운다면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먼저 아이의 자존심을 세워주고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집은 나중에 세우리라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아이와 손가락 그림을 더 많이 그리고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손가락으로 명령하는 일은 덜 하리라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아이를 바로잡으려고 덜 노력하고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아이와 하나가 되려고 더 많이 노력하리라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2"/>
              </a:rPr>
              <a:t>만일 내가 다시 아이를 키운다면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- </a:t>
            </a:r>
            <a:r>
              <a:rPr lang="ko-KR" altLang="en-US" dirty="0" smtClean="0">
                <a:hlinkClick r:id="rId2"/>
              </a:rPr>
              <a:t>사회공헌뉴스</a:t>
            </a:r>
            <a:endParaRPr lang="ko-KR" altLang="en-US" dirty="0"/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과학 교수법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>
                <a:hlinkClick r:id="rId2"/>
              </a:rPr>
              <a:t>과학과 교육개관 </a:t>
            </a:r>
            <a:r>
              <a:rPr lang="en-US" altLang="ko-KR" dirty="0" smtClean="0">
                <a:hlinkClick r:id="rId2"/>
              </a:rPr>
              <a:t>- </a:t>
            </a:r>
            <a:r>
              <a:rPr lang="ko-KR" altLang="en-US" b="1" dirty="0" smtClean="0">
                <a:hlinkClick r:id="rId2"/>
              </a:rPr>
              <a:t>교수학습개발센터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en-US" altLang="ko-KR" b="1" dirty="0" err="1" smtClean="0">
                <a:hlinkClick r:id="rId3"/>
              </a:rPr>
              <a:t>pck</a:t>
            </a:r>
            <a:r>
              <a:rPr lang="ko-KR" altLang="en-US" dirty="0" smtClean="0">
                <a:hlinkClick r:id="rId3"/>
              </a:rPr>
              <a:t> 장학</a:t>
            </a:r>
            <a:r>
              <a:rPr lang="en-US" altLang="ko-KR" dirty="0" smtClean="0">
                <a:hlinkClick r:id="rId3"/>
              </a:rPr>
              <a:t>(</a:t>
            </a:r>
            <a:r>
              <a:rPr lang="ko-KR" altLang="en-US" b="1" dirty="0" smtClean="0">
                <a:hlinkClick r:id="rId3"/>
              </a:rPr>
              <a:t>내용교수법</a:t>
            </a:r>
            <a:r>
              <a:rPr lang="en-US" altLang="ko-KR" dirty="0" smtClean="0">
                <a:hlinkClick r:id="rId3"/>
              </a:rPr>
              <a:t>)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4"/>
              </a:rPr>
              <a:t>과학내용교수법</a:t>
            </a:r>
            <a:r>
              <a:rPr lang="ko-KR" altLang="en-US" dirty="0" smtClean="0">
                <a:hlinkClick r:id="rId4"/>
              </a:rPr>
              <a:t>연구회 </a:t>
            </a:r>
            <a:r>
              <a:rPr lang="en-US" altLang="ko-KR" dirty="0" smtClean="0">
                <a:hlinkClick r:id="rId4"/>
              </a:rPr>
              <a:t>- </a:t>
            </a:r>
            <a:r>
              <a:rPr lang="ko-KR" altLang="en-US" dirty="0" smtClean="0">
                <a:hlinkClick r:id="rId4"/>
              </a:rPr>
              <a:t>한국</a:t>
            </a:r>
            <a:r>
              <a:rPr lang="ko-KR" altLang="en-US" b="1" dirty="0" smtClean="0">
                <a:hlinkClick r:id="rId4"/>
              </a:rPr>
              <a:t>과학</a:t>
            </a:r>
            <a:r>
              <a:rPr lang="ko-KR" altLang="en-US" dirty="0" smtClean="0">
                <a:hlinkClick r:id="rId4"/>
              </a:rPr>
              <a:t>교육연구회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5"/>
              </a:rPr>
              <a:t>한국</a:t>
            </a:r>
            <a:r>
              <a:rPr lang="ko-KR" altLang="en-US" b="1" dirty="0" smtClean="0">
                <a:hlinkClick r:id="rId5"/>
              </a:rPr>
              <a:t>과학</a:t>
            </a:r>
            <a:r>
              <a:rPr lang="ko-KR" altLang="en-US" dirty="0" smtClean="0">
                <a:hlinkClick r:id="rId5"/>
              </a:rPr>
              <a:t>교육연구회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6"/>
              </a:rPr>
              <a:t>내용교수</a:t>
            </a:r>
            <a:r>
              <a:rPr lang="ko-KR" altLang="en-US" dirty="0" smtClean="0">
                <a:hlinkClick r:id="rId6"/>
              </a:rPr>
              <a:t> 지식</a:t>
            </a:r>
            <a:r>
              <a:rPr lang="en-US" altLang="ko-KR" dirty="0" smtClean="0">
                <a:hlinkClick r:id="rId6"/>
              </a:rPr>
              <a:t>(pedagogical content knowledge)'</a:t>
            </a:r>
            <a:r>
              <a:rPr lang="ko-KR" altLang="en-US" dirty="0" smtClean="0">
                <a:hlinkClick r:id="rId6"/>
              </a:rPr>
              <a:t>에 대한 선행연구 </a:t>
            </a:r>
            <a:r>
              <a:rPr lang="ko-KR" altLang="en-US" dirty="0" smtClean="0"/>
              <a:t>  </a:t>
            </a:r>
            <a:endParaRPr lang="ko-KR" altLang="en-US" dirty="0"/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예체능  </a:t>
            </a:r>
            <a:r>
              <a:rPr lang="ko-KR" altLang="en-US" dirty="0"/>
              <a:t>교수법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ko-KR" altLang="en-US" b="1" dirty="0" smtClean="0">
                <a:hlinkClick r:id="rId2"/>
              </a:rPr>
              <a:t>한국미술교육</a:t>
            </a:r>
            <a:r>
              <a:rPr lang="ko-KR" altLang="en-US" dirty="0" smtClean="0">
                <a:hlinkClick r:id="rId2"/>
              </a:rPr>
              <a:t>학회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>
                <a:hlinkClick r:id="rId3"/>
              </a:rPr>
              <a:t>야후</a:t>
            </a:r>
            <a:r>
              <a:rPr lang="en-US" altLang="ko-KR" dirty="0" smtClean="0">
                <a:hlinkClick r:id="rId3"/>
              </a:rPr>
              <a:t>! </a:t>
            </a:r>
            <a:r>
              <a:rPr lang="ko-KR" altLang="en-US" dirty="0" smtClean="0">
                <a:hlinkClick r:id="rId3"/>
              </a:rPr>
              <a:t>코리아 </a:t>
            </a:r>
            <a:r>
              <a:rPr lang="ko-KR" altLang="en-US" dirty="0" err="1" smtClean="0">
                <a:hlinkClick r:id="rId3"/>
              </a:rPr>
              <a:t>디렉토리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- </a:t>
            </a:r>
            <a:r>
              <a:rPr lang="ko-KR" altLang="en-US" dirty="0" smtClean="0">
                <a:hlinkClick r:id="rId3"/>
              </a:rPr>
              <a:t>예술</a:t>
            </a:r>
            <a:r>
              <a:rPr lang="en-US" altLang="ko-KR" dirty="0" smtClean="0">
                <a:hlinkClick r:id="rId3"/>
              </a:rPr>
              <a:t>&gt;</a:t>
            </a:r>
            <a:r>
              <a:rPr lang="ko-KR" altLang="en-US" dirty="0" smtClean="0">
                <a:hlinkClick r:id="rId3"/>
              </a:rPr>
              <a:t>미술</a:t>
            </a:r>
            <a:r>
              <a:rPr lang="en-US" altLang="ko-KR" dirty="0" smtClean="0">
                <a:hlinkClick r:id="rId3"/>
              </a:rPr>
              <a:t>&gt;</a:t>
            </a:r>
            <a:r>
              <a:rPr lang="ko-KR" altLang="en-US" b="1" dirty="0" smtClean="0">
                <a:hlinkClick r:id="rId3"/>
              </a:rPr>
              <a:t>미술교육</a:t>
            </a:r>
            <a:r>
              <a:rPr lang="en-US" altLang="ko-KR" dirty="0" smtClean="0">
                <a:hlinkClick r:id="rId3"/>
              </a:rPr>
              <a:t>&gt;</a:t>
            </a:r>
            <a:r>
              <a:rPr lang="ko-KR" altLang="en-US" dirty="0" smtClean="0">
                <a:hlinkClick r:id="rId3"/>
              </a:rPr>
              <a:t>학회</a:t>
            </a:r>
            <a:r>
              <a:rPr lang="en-US" altLang="ko-KR" dirty="0" smtClean="0">
                <a:hlinkClick r:id="rId3"/>
              </a:rPr>
              <a:t>, </a:t>
            </a:r>
            <a:r>
              <a:rPr lang="ko-KR" altLang="en-US" dirty="0" smtClean="0">
                <a:hlinkClick r:id="rId3"/>
              </a:rPr>
              <a:t>단체</a:t>
            </a:r>
            <a:r>
              <a:rPr lang="en-US" altLang="ko-KR" dirty="0" smtClean="0">
                <a:hlinkClick r:id="rId3"/>
              </a:rPr>
              <a:t>&gt;</a:t>
            </a:r>
            <a:r>
              <a:rPr lang="ko-KR" altLang="en-US" dirty="0" smtClean="0">
                <a:hlinkClick r:id="rId3"/>
              </a:rPr>
              <a:t>교사</a:t>
            </a:r>
            <a:r>
              <a:rPr lang="ko-KR" altLang="en-US" b="1" dirty="0" smtClean="0">
                <a:hlinkClick r:id="rId3"/>
              </a:rPr>
              <a:t>연구회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4"/>
              </a:rPr>
              <a:t>미술교육연구회</a:t>
            </a:r>
            <a:r>
              <a:rPr lang="ko-KR" altLang="en-US" dirty="0" smtClean="0">
                <a:hlinkClick r:id="rId4"/>
              </a:rPr>
              <a:t> </a:t>
            </a:r>
            <a:r>
              <a:rPr lang="en-US" altLang="ko-KR" dirty="0" smtClean="0">
                <a:hlinkClick r:id="rId4"/>
              </a:rPr>
              <a:t>- </a:t>
            </a:r>
            <a:r>
              <a:rPr lang="ko-KR" altLang="en-US" dirty="0" smtClean="0">
                <a:hlinkClick r:id="rId4"/>
              </a:rPr>
              <a:t>충청북도교육청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5"/>
              </a:rPr>
              <a:t>미술과 내용교수법</a:t>
            </a:r>
            <a:r>
              <a:rPr lang="en-US" altLang="ko-KR" dirty="0" smtClean="0">
                <a:hlinkClick r:id="rId5"/>
              </a:rPr>
              <a:t>(</a:t>
            </a:r>
            <a:r>
              <a:rPr lang="en-US" altLang="ko-KR" b="1" dirty="0" smtClean="0">
                <a:hlinkClick r:id="rId5"/>
              </a:rPr>
              <a:t>PCK</a:t>
            </a:r>
            <a:r>
              <a:rPr lang="en-US" altLang="ko-KR" dirty="0" smtClean="0">
                <a:hlinkClick r:id="rId5"/>
              </a:rPr>
              <a:t>) - </a:t>
            </a:r>
            <a:r>
              <a:rPr lang="ko-KR" altLang="en-US" b="1" dirty="0" smtClean="0">
                <a:hlinkClick r:id="rId5"/>
              </a:rPr>
              <a:t>교수학습개발센터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6"/>
              </a:rPr>
              <a:t>노래야 나오너라</a:t>
            </a:r>
            <a:r>
              <a:rPr lang="en-US" altLang="ko-KR" dirty="0" smtClean="0">
                <a:hlinkClick r:id="rId6"/>
              </a:rPr>
              <a:t>! &lt;</a:t>
            </a:r>
            <a:r>
              <a:rPr lang="ko-KR" altLang="en-US" b="1" dirty="0" smtClean="0">
                <a:hlinkClick r:id="rId6"/>
              </a:rPr>
              <a:t>한국음악교육연구회</a:t>
            </a:r>
            <a:r>
              <a:rPr lang="en-US" altLang="ko-KR" dirty="0" smtClean="0">
                <a:hlinkClick r:id="rId6"/>
              </a:rPr>
              <a:t>&gt;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7"/>
              </a:rPr>
              <a:t>음악</a:t>
            </a:r>
            <a:r>
              <a:rPr lang="ko-KR" altLang="en-US" dirty="0" smtClean="0">
                <a:hlinkClick r:id="rId7"/>
              </a:rPr>
              <a:t>교사 홈페이지 모음 </a:t>
            </a:r>
            <a:r>
              <a:rPr lang="en-US" altLang="ko-KR" dirty="0" smtClean="0">
                <a:hlinkClick r:id="rId7"/>
              </a:rPr>
              <a:t>- </a:t>
            </a:r>
            <a:r>
              <a:rPr lang="ko-KR" altLang="en-US" dirty="0" smtClean="0">
                <a:hlinkClick r:id="rId7"/>
              </a:rPr>
              <a:t>전남중등 </a:t>
            </a:r>
            <a:r>
              <a:rPr lang="ko-KR" altLang="en-US" b="1" dirty="0" smtClean="0">
                <a:hlinkClick r:id="rId7"/>
              </a:rPr>
              <a:t>음악</a:t>
            </a:r>
            <a:r>
              <a:rPr lang="ko-KR" altLang="en-US" dirty="0" smtClean="0">
                <a:hlinkClick r:id="rId7"/>
              </a:rPr>
              <a:t>사랑</a:t>
            </a:r>
            <a:r>
              <a:rPr lang="ko-KR" altLang="en-US" b="1" dirty="0" smtClean="0">
                <a:hlinkClick r:id="rId7"/>
              </a:rPr>
              <a:t>연구회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8"/>
              </a:rPr>
              <a:t>엔터테인먼트</a:t>
            </a:r>
            <a:r>
              <a:rPr lang="en-US" altLang="ko-KR" dirty="0" smtClean="0">
                <a:hlinkClick r:id="rId8"/>
              </a:rPr>
              <a:t>&gt;</a:t>
            </a:r>
            <a:r>
              <a:rPr lang="ko-KR" altLang="en-US" dirty="0" smtClean="0">
                <a:hlinkClick r:id="rId8"/>
              </a:rPr>
              <a:t>음악</a:t>
            </a:r>
            <a:r>
              <a:rPr lang="en-US" altLang="ko-KR" dirty="0" smtClean="0">
                <a:hlinkClick r:id="rId8"/>
              </a:rPr>
              <a:t>&gt;</a:t>
            </a:r>
            <a:r>
              <a:rPr lang="ko-KR" altLang="en-US" b="1" dirty="0" smtClean="0">
                <a:hlinkClick r:id="rId8"/>
              </a:rPr>
              <a:t>음악교육</a:t>
            </a:r>
            <a:r>
              <a:rPr lang="en-US" altLang="ko-KR" dirty="0" smtClean="0">
                <a:hlinkClick r:id="rId8"/>
              </a:rPr>
              <a:t>, </a:t>
            </a:r>
            <a:r>
              <a:rPr lang="ko-KR" altLang="en-US" dirty="0" smtClean="0">
                <a:hlinkClick r:id="rId8"/>
              </a:rPr>
              <a:t>이론</a:t>
            </a:r>
            <a:r>
              <a:rPr lang="en-US" altLang="ko-KR" dirty="0" smtClean="0">
                <a:hlinkClick r:id="rId8"/>
              </a:rPr>
              <a:t>&gt;</a:t>
            </a:r>
            <a:r>
              <a:rPr lang="ko-KR" altLang="en-US" dirty="0" smtClean="0">
                <a:hlinkClick r:id="rId8"/>
              </a:rPr>
              <a:t>학회</a:t>
            </a:r>
            <a:r>
              <a:rPr lang="en-US" altLang="ko-KR" dirty="0" smtClean="0">
                <a:hlinkClick r:id="rId8"/>
              </a:rPr>
              <a:t>, </a:t>
            </a:r>
            <a:r>
              <a:rPr lang="ko-KR" altLang="en-US" dirty="0" smtClean="0">
                <a:hlinkClick r:id="rId8"/>
              </a:rPr>
              <a:t>단체</a:t>
            </a:r>
            <a:r>
              <a:rPr lang="en-US" altLang="ko-KR" dirty="0" smtClean="0">
                <a:hlinkClick r:id="rId8"/>
              </a:rPr>
              <a:t>&gt;</a:t>
            </a:r>
            <a:r>
              <a:rPr lang="ko-KR" altLang="en-US" dirty="0" smtClean="0">
                <a:hlinkClick r:id="rId8"/>
              </a:rPr>
              <a:t>교사</a:t>
            </a:r>
            <a:r>
              <a:rPr lang="ko-KR" altLang="en-US" b="1" dirty="0" smtClean="0">
                <a:hlinkClick r:id="rId8"/>
              </a:rPr>
              <a:t>연구회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9"/>
              </a:rPr>
              <a:t>음악과 내용교수법</a:t>
            </a:r>
            <a:r>
              <a:rPr lang="en-US" altLang="ko-KR" dirty="0" smtClean="0">
                <a:hlinkClick r:id="rId9"/>
              </a:rPr>
              <a:t>(</a:t>
            </a:r>
            <a:r>
              <a:rPr lang="en-US" altLang="ko-KR" b="1" dirty="0" smtClean="0">
                <a:hlinkClick r:id="rId9"/>
              </a:rPr>
              <a:t>PCK</a:t>
            </a:r>
            <a:r>
              <a:rPr lang="en-US" altLang="ko-KR" dirty="0" smtClean="0">
                <a:hlinkClick r:id="rId9"/>
              </a:rPr>
              <a:t>) - </a:t>
            </a:r>
            <a:r>
              <a:rPr lang="ko-KR" altLang="en-US" b="1" dirty="0" smtClean="0">
                <a:hlinkClick r:id="rId9"/>
              </a:rPr>
              <a:t>교수학습개발센터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10"/>
              </a:rPr>
              <a:t>체육과 </a:t>
            </a:r>
            <a:r>
              <a:rPr lang="ko-KR" altLang="en-US" b="1" dirty="0" smtClean="0">
                <a:hlinkClick r:id="rId10"/>
              </a:rPr>
              <a:t>내용교수법</a:t>
            </a:r>
            <a:r>
              <a:rPr lang="en-US" altLang="ko-KR" dirty="0" smtClean="0">
                <a:hlinkClick r:id="rId10"/>
              </a:rPr>
              <a:t>(</a:t>
            </a:r>
            <a:r>
              <a:rPr lang="en-US" altLang="ko-KR" b="1" dirty="0" smtClean="0">
                <a:hlinkClick r:id="rId10"/>
              </a:rPr>
              <a:t>PCK</a:t>
            </a:r>
            <a:r>
              <a:rPr lang="en-US" altLang="ko-KR" dirty="0" smtClean="0">
                <a:hlinkClick r:id="rId10"/>
              </a:rPr>
              <a:t>) - </a:t>
            </a:r>
            <a:r>
              <a:rPr lang="ko-KR" altLang="en-US" b="1" dirty="0" smtClean="0">
                <a:hlinkClick r:id="rId10"/>
              </a:rPr>
              <a:t>교수학습개발센터</a:t>
            </a:r>
            <a:r>
              <a:rPr lang="ko-KR" altLang="en-US" dirty="0" smtClean="0"/>
              <a:t>     </a:t>
            </a:r>
            <a:endParaRPr lang="en-US" altLang="ko-KR" dirty="0" smtClean="0"/>
          </a:p>
          <a:p>
            <a:endParaRPr lang="en-US" altLang="ko-KR" b="1" dirty="0" smtClean="0">
              <a:hlinkClick r:id="rId11"/>
            </a:endParaRPr>
          </a:p>
          <a:p>
            <a:r>
              <a:rPr lang="ko-KR" altLang="en-US" b="1" dirty="0" smtClean="0">
                <a:hlinkClick r:id="rId11"/>
              </a:rPr>
              <a:t>한국체육교육</a:t>
            </a:r>
            <a:r>
              <a:rPr lang="ko-KR" altLang="en-US" dirty="0" smtClean="0">
                <a:hlinkClick r:id="rId11"/>
              </a:rPr>
              <a:t>학회</a:t>
            </a:r>
            <a:r>
              <a:rPr lang="ko-KR" altLang="en-US" dirty="0" smtClean="0"/>
              <a:t>     </a:t>
            </a:r>
            <a:r>
              <a:rPr lang="ko-KR" altLang="en-US" b="1" dirty="0" smtClean="0">
                <a:hlinkClick r:id="rId12"/>
              </a:rPr>
              <a:t>한국</a:t>
            </a:r>
            <a:r>
              <a:rPr lang="ko-KR" altLang="en-US" dirty="0" smtClean="0">
                <a:hlinkClick r:id="rId12"/>
              </a:rPr>
              <a:t>스포츠</a:t>
            </a:r>
            <a:r>
              <a:rPr lang="ko-KR" altLang="en-US" b="1" dirty="0" smtClean="0">
                <a:hlinkClick r:id="rId12"/>
              </a:rPr>
              <a:t>교육</a:t>
            </a:r>
            <a:r>
              <a:rPr lang="ko-KR" altLang="en-US" dirty="0" smtClean="0">
                <a:hlinkClick r:id="rId12"/>
              </a:rPr>
              <a:t>학회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스타디코드</a:t>
            </a:r>
            <a:r>
              <a:rPr lang="ko-KR" altLang="en-US" dirty="0" smtClean="0"/>
              <a:t>  벤치마킹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err="1" smtClean="0">
                <a:hlinkClick r:id="rId2"/>
              </a:rPr>
              <a:t>studycode's</a:t>
            </a:r>
            <a:r>
              <a:rPr lang="en-US" altLang="ko-KR" dirty="0" smtClean="0">
                <a:hlinkClick r:id="rId2"/>
              </a:rPr>
              <a:t> Channel - </a:t>
            </a:r>
            <a:r>
              <a:rPr lang="en-US" altLang="ko-KR" b="1" dirty="0" smtClean="0">
                <a:hlinkClick r:id="rId2"/>
              </a:rPr>
              <a:t>YouTube</a:t>
            </a:r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en-US" altLang="ko-KR" dirty="0" smtClean="0">
                <a:hlinkClick r:id="rId3"/>
              </a:rPr>
              <a:t>[</a:t>
            </a:r>
            <a:r>
              <a:rPr lang="ko-KR" altLang="en-US" b="1" dirty="0" err="1" smtClean="0">
                <a:hlinkClick r:id="rId3"/>
              </a:rPr>
              <a:t>공부법특강</a:t>
            </a:r>
            <a:r>
              <a:rPr lang="en-US" altLang="ko-KR" dirty="0" smtClean="0">
                <a:hlinkClick r:id="rId3"/>
              </a:rPr>
              <a:t>-</a:t>
            </a:r>
            <a:r>
              <a:rPr lang="ko-KR" altLang="en-US" b="1" dirty="0" smtClean="0">
                <a:hlinkClick r:id="rId3"/>
              </a:rPr>
              <a:t>예비고</a:t>
            </a:r>
            <a:r>
              <a:rPr lang="en-US" altLang="ko-KR" b="1" dirty="0" smtClean="0">
                <a:hlinkClick r:id="rId3"/>
              </a:rPr>
              <a:t>1</a:t>
            </a:r>
            <a:r>
              <a:rPr lang="en-US" altLang="ko-KR" dirty="0" smtClean="0">
                <a:hlinkClick r:id="rId3"/>
              </a:rPr>
              <a:t>] #4. </a:t>
            </a:r>
            <a:r>
              <a:rPr lang="ko-KR" altLang="en-US" b="1" dirty="0" smtClean="0">
                <a:hlinkClick r:id="rId3"/>
              </a:rPr>
              <a:t>고등학교 </a:t>
            </a:r>
            <a:r>
              <a:rPr lang="ko-KR" altLang="en-US" b="1" dirty="0" err="1" smtClean="0">
                <a:hlinkClick r:id="rId3"/>
              </a:rPr>
              <a:t>공부법</a:t>
            </a:r>
            <a:r>
              <a:rPr lang="en-US" altLang="ko-KR" b="1" dirty="0" smtClean="0">
                <a:hlinkClick r:id="rId3"/>
              </a:rPr>
              <a:t>3</a:t>
            </a:r>
            <a:r>
              <a:rPr lang="en-US" altLang="ko-KR" dirty="0" smtClean="0">
                <a:hlinkClick r:id="rId3"/>
              </a:rPr>
              <a:t>. </a:t>
            </a:r>
            <a:r>
              <a:rPr lang="ko-KR" altLang="en-US" dirty="0" smtClean="0">
                <a:hlinkClick r:id="rId3"/>
              </a:rPr>
              <a:t>계획법 </a:t>
            </a:r>
            <a:r>
              <a:rPr lang="en-US" altLang="ko-KR" dirty="0" smtClean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4"/>
              </a:rPr>
              <a:t>[</a:t>
            </a:r>
            <a:r>
              <a:rPr lang="ko-KR" altLang="en-US" b="1" dirty="0" err="1" smtClean="0">
                <a:hlinkClick r:id="rId4"/>
              </a:rPr>
              <a:t>공부법특강</a:t>
            </a:r>
            <a:r>
              <a:rPr lang="en-US" altLang="ko-KR" dirty="0" smtClean="0">
                <a:hlinkClick r:id="rId4"/>
              </a:rPr>
              <a:t>-</a:t>
            </a:r>
            <a:r>
              <a:rPr lang="ko-KR" altLang="en-US" b="1" dirty="0" smtClean="0">
                <a:hlinkClick r:id="rId4"/>
              </a:rPr>
              <a:t>예비고</a:t>
            </a:r>
            <a:r>
              <a:rPr lang="en-US" altLang="ko-KR" b="1" dirty="0" smtClean="0">
                <a:hlinkClick r:id="rId4"/>
              </a:rPr>
              <a:t>1</a:t>
            </a:r>
            <a:r>
              <a:rPr lang="en-US" altLang="ko-KR" dirty="0" smtClean="0">
                <a:hlinkClick r:id="rId4"/>
              </a:rPr>
              <a:t>] #5. - </a:t>
            </a:r>
            <a:r>
              <a:rPr lang="en-US" altLang="ko-KR" b="1" dirty="0" smtClean="0">
                <a:hlinkClick r:id="rId4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5"/>
              </a:rPr>
              <a:t>[</a:t>
            </a:r>
            <a:r>
              <a:rPr lang="ko-KR" altLang="en-US" b="1" dirty="0" err="1" smtClean="0">
                <a:hlinkClick r:id="rId5"/>
              </a:rPr>
              <a:t>공부법특강</a:t>
            </a:r>
            <a:r>
              <a:rPr lang="en-US" altLang="ko-KR" dirty="0" smtClean="0">
                <a:hlinkClick r:id="rId5"/>
              </a:rPr>
              <a:t>-</a:t>
            </a:r>
            <a:r>
              <a:rPr lang="ko-KR" altLang="en-US" b="1" dirty="0" smtClean="0">
                <a:hlinkClick r:id="rId5"/>
              </a:rPr>
              <a:t>예비고</a:t>
            </a:r>
            <a:r>
              <a:rPr lang="en-US" altLang="ko-KR" b="1" dirty="0" smtClean="0">
                <a:hlinkClick r:id="rId5"/>
              </a:rPr>
              <a:t>1</a:t>
            </a:r>
            <a:r>
              <a:rPr lang="en-US" altLang="ko-KR" dirty="0" smtClean="0">
                <a:hlinkClick r:id="rId5"/>
              </a:rPr>
              <a:t>] #</a:t>
            </a:r>
            <a:r>
              <a:rPr lang="en-US" altLang="ko-KR" b="1" dirty="0" smtClean="0">
                <a:hlinkClick r:id="rId5"/>
              </a:rPr>
              <a:t>2</a:t>
            </a:r>
            <a:r>
              <a:rPr lang="en-US" altLang="ko-KR" dirty="0" smtClean="0">
                <a:hlinkClick r:id="rId5"/>
              </a:rPr>
              <a:t>. </a:t>
            </a:r>
            <a:r>
              <a:rPr lang="ko-KR" altLang="en-US" b="1" dirty="0" smtClean="0">
                <a:hlinkClick r:id="rId5"/>
              </a:rPr>
              <a:t>고등학교 </a:t>
            </a:r>
            <a:r>
              <a:rPr lang="ko-KR" altLang="en-US" b="1" dirty="0" err="1" smtClean="0">
                <a:hlinkClick r:id="rId5"/>
              </a:rPr>
              <a:t>공부법</a:t>
            </a:r>
            <a:r>
              <a:rPr lang="en-US" altLang="ko-KR" dirty="0" smtClean="0">
                <a:hlinkClick r:id="rId5"/>
              </a:rPr>
              <a:t>1. </a:t>
            </a:r>
            <a:r>
              <a:rPr lang="ko-KR" altLang="en-US" dirty="0" smtClean="0">
                <a:hlinkClick r:id="rId5"/>
              </a:rPr>
              <a:t>내신 </a:t>
            </a:r>
            <a:r>
              <a:rPr lang="en-US" altLang="ko-KR" dirty="0" err="1" smtClean="0">
                <a:hlinkClick r:id="rId5"/>
              </a:rPr>
              <a:t>vs</a:t>
            </a:r>
            <a:r>
              <a:rPr lang="en-US" altLang="ko-KR" dirty="0" smtClean="0">
                <a:hlinkClick r:id="rId5"/>
              </a:rPr>
              <a:t> </a:t>
            </a:r>
            <a:r>
              <a:rPr lang="ko-KR" altLang="en-US" dirty="0" smtClean="0">
                <a:hlinkClick r:id="rId5"/>
              </a:rPr>
              <a:t>수능 </a:t>
            </a:r>
            <a:r>
              <a:rPr lang="en-US" altLang="ko-KR" b="1" dirty="0" smtClean="0">
                <a:hlinkClick r:id="rId5"/>
              </a:rPr>
              <a:t>...</a:t>
            </a:r>
            <a:r>
              <a:rPr lang="ko-KR" altLang="en-US" dirty="0" smtClean="0">
                <a:hlinkClick r:id="rId5"/>
              </a:rPr>
              <a:t> </a:t>
            </a:r>
            <a:r>
              <a:rPr lang="en-US" altLang="ko-KR" dirty="0" smtClean="0">
                <a:hlinkClick r:id="rId5"/>
              </a:rPr>
              <a:t>- </a:t>
            </a:r>
            <a:r>
              <a:rPr lang="en-US" altLang="ko-KR" b="1" dirty="0" smtClean="0">
                <a:hlinkClick r:id="rId5"/>
              </a:rPr>
              <a:t>YouTube</a:t>
            </a:r>
            <a:r>
              <a:rPr lang="ko-KR" altLang="en-US" dirty="0" smtClean="0"/>
              <a:t>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내신 </a:t>
            </a:r>
            <a:r>
              <a:rPr lang="ko-KR" altLang="en-US" dirty="0" smtClean="0"/>
              <a:t> 체험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>
                <a:hlinkClick r:id="rId2"/>
              </a:rPr>
              <a:t>자기주도학습 전문가 이병훈 외고 입시 강연 </a:t>
            </a:r>
            <a:r>
              <a:rPr lang="en-US" altLang="ko-KR" dirty="0" smtClean="0">
                <a:hlinkClick r:id="rId2"/>
              </a:rPr>
              <a:t>1-4 </a:t>
            </a:r>
            <a:r>
              <a:rPr lang="ko-KR" altLang="en-US" dirty="0" smtClean="0">
                <a:hlinkClick r:id="rId2"/>
              </a:rPr>
              <a:t>영어 </a:t>
            </a:r>
            <a:r>
              <a:rPr lang="ko-KR" altLang="en-US" b="1" dirty="0" smtClean="0">
                <a:hlinkClick r:id="rId2"/>
              </a:rPr>
              <a:t>내신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b="1" dirty="0" smtClean="0">
                <a:hlinkClick r:id="rId2"/>
              </a:rPr>
              <a:t>...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- </a:t>
            </a:r>
            <a:r>
              <a:rPr lang="en-US" altLang="ko-KR" b="1" dirty="0" smtClean="0">
                <a:hlinkClick r:id="rId2"/>
              </a:rPr>
              <a:t>YouTube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ko-KR" altLang="en-US" dirty="0" smtClean="0">
                <a:hlinkClick r:id="rId3"/>
              </a:rPr>
              <a:t>입시관련자료 </a:t>
            </a:r>
            <a:r>
              <a:rPr lang="en-US" altLang="ko-KR" dirty="0" smtClean="0">
                <a:hlinkClick r:id="rId3"/>
              </a:rPr>
              <a:t>- </a:t>
            </a:r>
            <a:r>
              <a:rPr lang="ko-KR" altLang="en-US" dirty="0" smtClean="0">
                <a:hlinkClick r:id="rId3"/>
              </a:rPr>
              <a:t>춤추는 고교 </a:t>
            </a:r>
            <a:r>
              <a:rPr lang="ko-KR" altLang="en-US" b="1" dirty="0" smtClean="0">
                <a:hlinkClick r:id="rId3"/>
              </a:rPr>
              <a:t>내신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ko-KR" altLang="en-US" dirty="0" smtClean="0">
                <a:hlinkClick r:id="rId4"/>
              </a:rPr>
              <a:t>신동중학교</a:t>
            </a:r>
            <a:r>
              <a:rPr lang="en-US" altLang="ko-KR" dirty="0" smtClean="0">
                <a:hlinkClick r:id="rId4"/>
              </a:rPr>
              <a:t>, </a:t>
            </a:r>
            <a:r>
              <a:rPr lang="ko-KR" altLang="en-US" b="1" dirty="0" smtClean="0">
                <a:hlinkClick r:id="rId4"/>
              </a:rPr>
              <a:t>체험</a:t>
            </a:r>
            <a:r>
              <a:rPr lang="ko-KR" altLang="en-US" dirty="0" smtClean="0">
                <a:hlinkClick r:id="rId4"/>
              </a:rPr>
              <a:t>으로 배우는 </a:t>
            </a:r>
            <a:r>
              <a:rPr lang="en-US" altLang="ko-KR" dirty="0" smtClean="0">
                <a:hlinkClick r:id="rId4"/>
              </a:rPr>
              <a:t>'</a:t>
            </a:r>
            <a:r>
              <a:rPr lang="ko-KR" altLang="en-US" dirty="0" smtClean="0">
                <a:hlinkClick r:id="rId4"/>
              </a:rPr>
              <a:t>신나는 영어</a:t>
            </a:r>
            <a:r>
              <a:rPr lang="en-US" altLang="ko-KR" dirty="0" smtClean="0">
                <a:hlinkClick r:id="rId4"/>
              </a:rPr>
              <a:t>' - </a:t>
            </a:r>
            <a:r>
              <a:rPr lang="en-US" altLang="ko-KR" b="1" dirty="0" smtClean="0">
                <a:hlinkClick r:id="rId4"/>
              </a:rPr>
              <a:t>YouTube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ko-KR" altLang="en-US" dirty="0" smtClean="0">
                <a:hlinkClick r:id="rId5"/>
              </a:rPr>
              <a:t>파브르를 꿈꾼 소년</a:t>
            </a:r>
            <a:r>
              <a:rPr lang="en-US" altLang="ko-KR" dirty="0" smtClean="0">
                <a:hlinkClick r:id="rId5"/>
              </a:rPr>
              <a:t>, </a:t>
            </a:r>
            <a:r>
              <a:rPr lang="ko-KR" altLang="en-US" b="1" dirty="0" smtClean="0">
                <a:hlinkClick r:id="rId5"/>
              </a:rPr>
              <a:t>내신</a:t>
            </a:r>
            <a:r>
              <a:rPr lang="ko-KR" altLang="en-US" dirty="0" smtClean="0">
                <a:hlinkClick r:id="rId5"/>
              </a:rPr>
              <a:t> </a:t>
            </a:r>
            <a:r>
              <a:rPr lang="en-US" altLang="ko-KR" dirty="0" smtClean="0">
                <a:hlinkClick r:id="rId5"/>
              </a:rPr>
              <a:t>8</a:t>
            </a:r>
            <a:r>
              <a:rPr lang="ko-KR" altLang="en-US" dirty="0" smtClean="0">
                <a:hlinkClick r:id="rId5"/>
              </a:rPr>
              <a:t>등급에도 </a:t>
            </a:r>
            <a:r>
              <a:rPr lang="en-US" altLang="ko-KR" dirty="0" smtClean="0">
                <a:hlinkClick r:id="rId5"/>
              </a:rPr>
              <a:t>2011/09/23 05 </a:t>
            </a:r>
            <a:r>
              <a:rPr lang="en-US" altLang="ko-KR" b="1" dirty="0" smtClean="0">
                <a:hlinkClick r:id="rId5"/>
              </a:rPr>
              <a:t>...</a:t>
            </a:r>
            <a:r>
              <a:rPr lang="ko-KR" altLang="en-US" dirty="0" smtClean="0">
                <a:hlinkClick r:id="rId5"/>
              </a:rPr>
              <a:t> </a:t>
            </a:r>
            <a:r>
              <a:rPr lang="en-US" altLang="ko-KR" dirty="0" smtClean="0">
                <a:hlinkClick r:id="rId5"/>
              </a:rPr>
              <a:t>- </a:t>
            </a:r>
            <a:r>
              <a:rPr lang="ko-KR" altLang="en-US" dirty="0" err="1" smtClean="0">
                <a:hlinkClick r:id="rId5"/>
              </a:rPr>
              <a:t>블로그</a:t>
            </a:r>
            <a:r>
              <a:rPr lang="ko-KR" altLang="en-US" dirty="0" smtClean="0">
                <a:hlinkClick r:id="rId5"/>
              </a:rPr>
              <a:t> </a:t>
            </a:r>
            <a:r>
              <a:rPr lang="en-US" altLang="ko-KR" dirty="0" smtClean="0">
                <a:hlinkClick r:id="rId5"/>
              </a:rPr>
              <a:t>- </a:t>
            </a:r>
            <a:r>
              <a:rPr lang="en-US" altLang="ko-KR" dirty="0" err="1" smtClean="0">
                <a:hlinkClick r:id="rId5"/>
              </a:rPr>
              <a:t>Chosun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6"/>
              </a:rPr>
              <a:t>[</a:t>
            </a:r>
            <a:r>
              <a:rPr lang="ko-KR" altLang="en-US" dirty="0" smtClean="0">
                <a:hlinkClick r:id="rId6"/>
              </a:rPr>
              <a:t>입학사정관의 </a:t>
            </a:r>
            <a:r>
              <a:rPr lang="ko-KR" altLang="en-US" dirty="0" err="1" smtClean="0">
                <a:hlinkClick r:id="rId6"/>
              </a:rPr>
              <a:t>리얼</a:t>
            </a:r>
            <a:r>
              <a:rPr lang="ko-KR" altLang="en-US" dirty="0" smtClean="0">
                <a:hlinkClick r:id="rId6"/>
              </a:rPr>
              <a:t> 토크</a:t>
            </a:r>
            <a:r>
              <a:rPr lang="en-US" altLang="ko-KR" dirty="0" smtClean="0">
                <a:hlinkClick r:id="rId6"/>
              </a:rPr>
              <a:t>] </a:t>
            </a:r>
            <a:r>
              <a:rPr lang="ko-KR" altLang="en-US" b="1" dirty="0" smtClean="0">
                <a:hlinkClick r:id="rId6"/>
              </a:rPr>
              <a:t>내신</a:t>
            </a:r>
            <a:r>
              <a:rPr lang="en-US" altLang="ko-KR" dirty="0" smtClean="0">
                <a:hlinkClick r:id="rId6"/>
              </a:rPr>
              <a:t>·</a:t>
            </a:r>
            <a:r>
              <a:rPr lang="ko-KR" altLang="en-US" dirty="0" smtClean="0">
                <a:hlinkClick r:id="rId6"/>
              </a:rPr>
              <a:t>수능</a:t>
            </a:r>
            <a:r>
              <a:rPr lang="en-US" altLang="ko-KR" dirty="0" smtClean="0">
                <a:hlinkClick r:id="rId6"/>
              </a:rPr>
              <a:t>·</a:t>
            </a:r>
            <a:r>
              <a:rPr lang="ko-KR" altLang="en-US" dirty="0" smtClean="0">
                <a:hlinkClick r:id="rId6"/>
              </a:rPr>
              <a:t>논술에 입학사정관제까지 </a:t>
            </a:r>
            <a:r>
              <a:rPr lang="en-US" altLang="ko-KR" dirty="0" smtClean="0">
                <a:hlinkClick r:id="rId6"/>
              </a:rPr>
              <a:t>'</a:t>
            </a:r>
            <a:r>
              <a:rPr lang="ko-KR" altLang="en-US" dirty="0" smtClean="0">
                <a:hlinkClick r:id="rId6"/>
              </a:rPr>
              <a:t>독서</a:t>
            </a:r>
            <a:r>
              <a:rPr lang="en-US" altLang="ko-KR" dirty="0" smtClean="0">
                <a:hlinkClick r:id="rId6"/>
              </a:rPr>
              <a:t>'</a:t>
            </a:r>
            <a:r>
              <a:rPr lang="ko-KR" altLang="en-US" dirty="0" smtClean="0">
                <a:hlinkClick r:id="rId6"/>
              </a:rPr>
              <a:t>로</a:t>
            </a:r>
            <a:endParaRPr lang="ko-KR" altLang="en-US" dirty="0"/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내신  </a:t>
            </a:r>
            <a:r>
              <a:rPr lang="ko-KR" altLang="en-US" dirty="0"/>
              <a:t>체험 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>
                <a:hlinkClick r:id="rId2"/>
              </a:rPr>
              <a:t>[2011</a:t>
            </a:r>
            <a:r>
              <a:rPr lang="ko-KR" altLang="en-US" dirty="0" smtClean="0">
                <a:hlinkClick r:id="rId2"/>
              </a:rPr>
              <a:t>명문학원탐방</a:t>
            </a:r>
            <a:r>
              <a:rPr lang="en-US" altLang="ko-KR" dirty="0" smtClean="0">
                <a:hlinkClick r:id="rId2"/>
              </a:rPr>
              <a:t>] </a:t>
            </a:r>
            <a:r>
              <a:rPr lang="ko-KR" altLang="en-US" dirty="0" err="1" smtClean="0">
                <a:hlinkClick r:id="rId2"/>
              </a:rPr>
              <a:t>김현정수학학원</a:t>
            </a:r>
            <a:r>
              <a:rPr lang="en-US" altLang="ko-KR" dirty="0" smtClean="0">
                <a:hlinkClick r:id="rId2"/>
              </a:rPr>
              <a:t>.</a:t>
            </a:r>
            <a:r>
              <a:rPr lang="en-US" altLang="ko-KR" dirty="0" err="1" smtClean="0">
                <a:hlinkClick r:id="rId2"/>
              </a:rPr>
              <a:t>wmv</a:t>
            </a:r>
            <a:r>
              <a:rPr lang="en-US" altLang="ko-KR" dirty="0" smtClean="0">
                <a:hlinkClick r:id="rId2"/>
              </a:rPr>
              <a:t> - </a:t>
            </a:r>
            <a:r>
              <a:rPr lang="en-US" altLang="ko-KR" b="1" dirty="0" smtClean="0">
                <a:hlinkClick r:id="rId2"/>
              </a:rPr>
              <a:t>YouTube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ko-KR" altLang="en-US" dirty="0" smtClean="0">
                <a:hlinkClick r:id="rId3"/>
              </a:rPr>
              <a:t>중등과학 최효정</a:t>
            </a:r>
            <a:r>
              <a:rPr lang="en-US" altLang="ko-KR" dirty="0" smtClean="0">
                <a:hlinkClick r:id="rId3"/>
              </a:rPr>
              <a:t>T - [</a:t>
            </a:r>
            <a:r>
              <a:rPr lang="ko-KR" altLang="en-US" dirty="0" err="1" smtClean="0">
                <a:hlinkClick r:id="rId3"/>
              </a:rPr>
              <a:t>과고대비</a:t>
            </a:r>
            <a:r>
              <a:rPr lang="en-US" altLang="ko-KR" dirty="0" smtClean="0">
                <a:hlinkClick r:id="rId3"/>
              </a:rPr>
              <a:t>] </a:t>
            </a:r>
            <a:r>
              <a:rPr lang="ko-KR" altLang="en-US" dirty="0" smtClean="0">
                <a:hlinkClick r:id="rId3"/>
              </a:rPr>
              <a:t>완벽 중학과학 </a:t>
            </a:r>
            <a:r>
              <a:rPr lang="en-US" altLang="ko-KR" dirty="0" smtClean="0">
                <a:hlinkClick r:id="rId3"/>
              </a:rPr>
              <a:t>Step2 </a:t>
            </a:r>
            <a:r>
              <a:rPr lang="ko-KR" altLang="en-US" dirty="0" smtClean="0">
                <a:hlinkClick r:id="rId3"/>
              </a:rPr>
              <a:t>중</a:t>
            </a:r>
            <a:r>
              <a:rPr lang="en-US" altLang="ko-KR" dirty="0" smtClean="0">
                <a:hlinkClick r:id="rId3"/>
              </a:rPr>
              <a:t>2 - 1 </a:t>
            </a:r>
            <a:r>
              <a:rPr lang="en-US" altLang="ko-KR" b="1" dirty="0" smtClean="0">
                <a:hlinkClick r:id="rId3"/>
              </a:rPr>
              <a:t>...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ko-KR" altLang="en-US" dirty="0" smtClean="0">
                <a:hlinkClick r:id="rId4"/>
              </a:rPr>
              <a:t>공부</a:t>
            </a:r>
            <a:r>
              <a:rPr lang="en-US" altLang="ko-KR" dirty="0" smtClean="0">
                <a:hlinkClick r:id="rId4"/>
              </a:rPr>
              <a:t>/</a:t>
            </a:r>
            <a:r>
              <a:rPr lang="ko-KR" altLang="en-US" dirty="0" smtClean="0">
                <a:hlinkClick r:id="rId4"/>
              </a:rPr>
              <a:t>진로칼럼 </a:t>
            </a:r>
            <a:r>
              <a:rPr lang="en-US" altLang="ko-KR" dirty="0" smtClean="0">
                <a:hlinkClick r:id="rId4"/>
              </a:rPr>
              <a:t>- [</a:t>
            </a:r>
            <a:r>
              <a:rPr lang="ko-KR" altLang="en-US" dirty="0" smtClean="0">
                <a:hlinkClick r:id="rId4"/>
              </a:rPr>
              <a:t>입학사정관의 </a:t>
            </a:r>
            <a:r>
              <a:rPr lang="ko-KR" altLang="en-US" dirty="0" err="1" smtClean="0">
                <a:hlinkClick r:id="rId4"/>
              </a:rPr>
              <a:t>리얼</a:t>
            </a:r>
            <a:r>
              <a:rPr lang="ko-KR" altLang="en-US" dirty="0" smtClean="0">
                <a:hlinkClick r:id="rId4"/>
              </a:rPr>
              <a:t> 토크</a:t>
            </a:r>
            <a:r>
              <a:rPr lang="en-US" altLang="ko-KR" dirty="0" smtClean="0">
                <a:hlinkClick r:id="rId4"/>
              </a:rPr>
              <a:t>] </a:t>
            </a:r>
            <a:r>
              <a:rPr lang="ko-KR" altLang="en-US" b="1" dirty="0" smtClean="0">
                <a:hlinkClick r:id="rId4"/>
              </a:rPr>
              <a:t>내신</a:t>
            </a:r>
            <a:r>
              <a:rPr lang="en-US" altLang="ko-KR" dirty="0" smtClean="0">
                <a:hlinkClick r:id="rId4"/>
              </a:rPr>
              <a:t>·</a:t>
            </a:r>
            <a:r>
              <a:rPr lang="ko-KR" altLang="en-US" dirty="0" smtClean="0">
                <a:hlinkClick r:id="rId4"/>
              </a:rPr>
              <a:t>수능</a:t>
            </a:r>
            <a:r>
              <a:rPr lang="en-US" altLang="ko-KR" dirty="0" smtClean="0">
                <a:hlinkClick r:id="rId4"/>
              </a:rPr>
              <a:t>·</a:t>
            </a:r>
            <a:r>
              <a:rPr lang="ko-KR" altLang="en-US" dirty="0" smtClean="0">
                <a:hlinkClick r:id="rId4"/>
              </a:rPr>
              <a:t>논술에 입학사정</a:t>
            </a:r>
            <a:endParaRPr lang="en-US" altLang="ko-KR" dirty="0" smtClean="0"/>
          </a:p>
          <a:p>
            <a:endParaRPr lang="en-US" altLang="ko-KR" b="1" dirty="0" smtClean="0"/>
          </a:p>
          <a:p>
            <a:r>
              <a:rPr lang="ko-KR" altLang="en-US" dirty="0" smtClean="0">
                <a:hlinkClick r:id="rId5"/>
              </a:rPr>
              <a:t>수능</a:t>
            </a:r>
            <a:r>
              <a:rPr lang="en-US" altLang="ko-KR" dirty="0" smtClean="0">
                <a:hlinkClick r:id="rId5"/>
              </a:rPr>
              <a:t>·</a:t>
            </a:r>
            <a:r>
              <a:rPr lang="ko-KR" altLang="en-US" b="1" dirty="0" smtClean="0">
                <a:hlinkClick r:id="rId5"/>
              </a:rPr>
              <a:t>내신</a:t>
            </a:r>
            <a:r>
              <a:rPr lang="ko-KR" altLang="en-US" dirty="0" smtClean="0">
                <a:hlinkClick r:id="rId5"/>
              </a:rPr>
              <a:t> 강의 특화된 </a:t>
            </a:r>
            <a:r>
              <a:rPr lang="ko-KR" altLang="en-US" dirty="0" err="1" smtClean="0">
                <a:hlinkClick r:id="rId5"/>
              </a:rPr>
              <a:t>태블릿</a:t>
            </a:r>
            <a:r>
              <a:rPr lang="en-US" altLang="ko-KR" dirty="0" smtClean="0">
                <a:hlinkClick r:id="rId5"/>
              </a:rPr>
              <a:t>PC </a:t>
            </a:r>
            <a:r>
              <a:rPr lang="ko-KR" altLang="en-US" dirty="0" smtClean="0">
                <a:hlinkClick r:id="rId5"/>
              </a:rPr>
              <a:t>나왔다 </a:t>
            </a:r>
            <a:r>
              <a:rPr lang="en-US" altLang="ko-KR" dirty="0" smtClean="0">
                <a:hlinkClick r:id="rId5"/>
              </a:rPr>
              <a:t>: </a:t>
            </a:r>
            <a:r>
              <a:rPr lang="ko-KR" altLang="en-US" dirty="0" err="1" smtClean="0">
                <a:hlinkClick r:id="rId5"/>
              </a:rPr>
              <a:t>야후</a:t>
            </a:r>
            <a:r>
              <a:rPr lang="en-US" altLang="ko-KR" dirty="0" smtClean="0">
                <a:hlinkClick r:id="rId5"/>
              </a:rPr>
              <a:t>! </a:t>
            </a:r>
            <a:r>
              <a:rPr lang="ko-KR" altLang="en-US" dirty="0" smtClean="0">
                <a:hlinkClick r:id="rId5"/>
              </a:rPr>
              <a:t>미디어</a:t>
            </a:r>
            <a:endParaRPr lang="en-US" altLang="ko-KR" dirty="0" smtClean="0"/>
          </a:p>
          <a:p>
            <a:endParaRPr lang="en-US" altLang="ko-KR" b="1" dirty="0" smtClean="0"/>
          </a:p>
          <a:p>
            <a:r>
              <a:rPr lang="ko-KR" altLang="en-US" b="1" dirty="0" smtClean="0">
                <a:hlinkClick r:id="rId6"/>
              </a:rPr>
              <a:t>내신</a:t>
            </a:r>
            <a:r>
              <a:rPr lang="ko-KR" altLang="en-US" dirty="0" smtClean="0">
                <a:hlinkClick r:id="rId6"/>
              </a:rPr>
              <a:t>이 </a:t>
            </a:r>
            <a:r>
              <a:rPr lang="en-US" altLang="ko-KR" dirty="0" smtClean="0">
                <a:hlinkClick r:id="rId6"/>
              </a:rPr>
              <a:t>7</a:t>
            </a:r>
            <a:r>
              <a:rPr lang="ko-KR" altLang="en-US" dirty="0" smtClean="0">
                <a:hlinkClick r:id="rId6"/>
              </a:rPr>
              <a:t>등급인 아이를 어떻게 해야 할까요</a:t>
            </a:r>
            <a:endParaRPr lang="en-US" altLang="ko-KR" dirty="0" smtClean="0"/>
          </a:p>
          <a:p>
            <a:endParaRPr lang="en-US" altLang="ko-KR" b="1" dirty="0" smtClean="0"/>
          </a:p>
          <a:p>
            <a:r>
              <a:rPr lang="en-US" altLang="ko-KR" dirty="0" smtClean="0">
                <a:hlinkClick r:id="rId7"/>
              </a:rPr>
              <a:t>2011</a:t>
            </a:r>
            <a:r>
              <a:rPr lang="ko-KR" altLang="en-US" dirty="0" smtClean="0">
                <a:hlinkClick r:id="rId7"/>
              </a:rPr>
              <a:t>년 </a:t>
            </a:r>
            <a:r>
              <a:rPr lang="en-US" altLang="ko-KR" dirty="0" smtClean="0">
                <a:hlinkClick r:id="rId7"/>
              </a:rPr>
              <a:t>12</a:t>
            </a:r>
            <a:r>
              <a:rPr lang="ko-KR" altLang="en-US" dirty="0" smtClean="0">
                <a:hlinkClick r:id="rId7"/>
              </a:rPr>
              <a:t>월 </a:t>
            </a:r>
            <a:r>
              <a:rPr lang="ko-KR" altLang="en-US" dirty="0" err="1" smtClean="0">
                <a:hlinkClick r:id="rId7"/>
              </a:rPr>
              <a:t>셋째주</a:t>
            </a:r>
            <a:r>
              <a:rPr lang="ko-KR" altLang="en-US" dirty="0" smtClean="0">
                <a:hlinkClick r:id="rId7"/>
              </a:rPr>
              <a:t> 주간 소식 </a:t>
            </a:r>
            <a:r>
              <a:rPr lang="en-US" altLang="ko-KR" dirty="0" smtClean="0">
                <a:hlinkClick r:id="rId7"/>
              </a:rPr>
              <a:t>- </a:t>
            </a:r>
            <a:r>
              <a:rPr lang="en-US" altLang="ko-KR" b="1" dirty="0" smtClean="0">
                <a:hlinkClick r:id="rId7"/>
              </a:rPr>
              <a:t>YouTube</a:t>
            </a:r>
            <a:endParaRPr lang="ko-KR" altLang="en-US" dirty="0"/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hlinkClick r:id="rId2"/>
              </a:rPr>
              <a:t>공부</a:t>
            </a:r>
            <a:r>
              <a:rPr lang="en-US" altLang="ko-KR" b="0" dirty="0">
                <a:hlinkClick r:id="rId2"/>
              </a:rPr>
              <a:t>/</a:t>
            </a:r>
            <a:r>
              <a:rPr lang="ko-KR" altLang="en-US" dirty="0">
                <a:hlinkClick r:id="rId2"/>
              </a:rPr>
              <a:t>진로칼럼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b="1" dirty="0" smtClean="0">
                <a:hlinkClick r:id="rId3"/>
              </a:rPr>
              <a:t>공부</a:t>
            </a:r>
            <a:r>
              <a:rPr lang="en-US" altLang="ko-KR" dirty="0" smtClean="0">
                <a:hlinkClick r:id="rId3"/>
              </a:rPr>
              <a:t>/</a:t>
            </a:r>
            <a:r>
              <a:rPr lang="ko-KR" altLang="en-US" dirty="0" smtClean="0">
                <a:hlinkClick r:id="rId3"/>
              </a:rPr>
              <a:t>진로칼럼 </a:t>
            </a:r>
            <a:r>
              <a:rPr lang="en-US" altLang="ko-KR" dirty="0" smtClean="0">
                <a:hlinkClick r:id="rId3"/>
              </a:rPr>
              <a:t>- Upgrade </a:t>
            </a:r>
            <a:r>
              <a:rPr lang="ko-KR" altLang="en-US" b="1" dirty="0" err="1" smtClean="0">
                <a:hlinkClick r:id="rId3"/>
              </a:rPr>
              <a:t>공부법</a:t>
            </a:r>
            <a:r>
              <a:rPr lang="ko-KR" altLang="en-US" b="1" dirty="0" smtClean="0">
                <a:hlinkClick r:id="rId3"/>
              </a:rPr>
              <a:t> </a:t>
            </a:r>
            <a:r>
              <a:rPr lang="en-US" altLang="ko-KR" b="1" dirty="0" smtClean="0">
                <a:hlinkClick r:id="rId3"/>
              </a:rPr>
              <a:t>3</a:t>
            </a:r>
            <a:r>
              <a:rPr lang="ko-KR" altLang="en-US" dirty="0" smtClean="0">
                <a:hlinkClick r:id="rId3"/>
              </a:rPr>
              <a:t>대 원리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4"/>
              </a:rPr>
              <a:t>공부</a:t>
            </a:r>
            <a:r>
              <a:rPr lang="en-US" altLang="ko-KR" dirty="0" smtClean="0">
                <a:hlinkClick r:id="rId4"/>
              </a:rPr>
              <a:t>/</a:t>
            </a:r>
            <a:r>
              <a:rPr lang="ko-KR" altLang="en-US" b="1" dirty="0" smtClean="0">
                <a:hlinkClick r:id="rId4"/>
              </a:rPr>
              <a:t>진로칼럼</a:t>
            </a:r>
            <a:r>
              <a:rPr lang="ko-KR" altLang="en-US" dirty="0" smtClean="0">
                <a:hlinkClick r:id="rId4"/>
              </a:rPr>
              <a:t> </a:t>
            </a:r>
            <a:r>
              <a:rPr lang="en-US" altLang="ko-KR" dirty="0" smtClean="0">
                <a:hlinkClick r:id="rId4"/>
              </a:rPr>
              <a:t>- </a:t>
            </a:r>
            <a:r>
              <a:rPr lang="ko-KR" altLang="en-US" dirty="0" smtClean="0">
                <a:hlinkClick r:id="rId4"/>
              </a:rPr>
              <a:t>서울대 재학생이 쓰는 수학 </a:t>
            </a:r>
            <a:r>
              <a:rPr lang="ko-KR" altLang="en-US" b="1" dirty="0" smtClean="0">
                <a:hlinkClick r:id="rId4"/>
              </a:rPr>
              <a:t>공부</a:t>
            </a:r>
            <a:r>
              <a:rPr lang="ko-KR" altLang="en-US" dirty="0" smtClean="0">
                <a:hlinkClick r:id="rId4"/>
              </a:rPr>
              <a:t>방법에 대한 단상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5"/>
              </a:rPr>
              <a:t>나무를 심는 사람 </a:t>
            </a:r>
            <a:r>
              <a:rPr lang="en-US" altLang="ko-KR" dirty="0" smtClean="0">
                <a:hlinkClick r:id="rId5"/>
              </a:rPr>
              <a:t>:: '</a:t>
            </a:r>
            <a:r>
              <a:rPr lang="ko-KR" altLang="en-US" b="1" dirty="0" err="1" smtClean="0">
                <a:hlinkClick r:id="rId5"/>
              </a:rPr>
              <a:t>유튜브</a:t>
            </a:r>
            <a:r>
              <a:rPr lang="ko-KR" altLang="en-US" dirty="0" smtClean="0">
                <a:hlinkClick r:id="rId5"/>
              </a:rPr>
              <a:t> 조회수 </a:t>
            </a:r>
            <a:r>
              <a:rPr lang="en-US" altLang="ko-KR" dirty="0" smtClean="0">
                <a:hlinkClick r:id="rId5"/>
              </a:rPr>
              <a:t>1</a:t>
            </a:r>
            <a:r>
              <a:rPr lang="ko-KR" altLang="en-US" dirty="0" smtClean="0">
                <a:hlinkClick r:id="rId5"/>
              </a:rPr>
              <a:t>억</a:t>
            </a:r>
            <a:r>
              <a:rPr lang="en-US" altLang="ko-KR" dirty="0" smtClean="0">
                <a:hlinkClick r:id="rId5"/>
              </a:rPr>
              <a:t>' </a:t>
            </a:r>
            <a:r>
              <a:rPr lang="ko-KR" altLang="en-US" dirty="0" smtClean="0">
                <a:hlinkClick r:id="rId5"/>
              </a:rPr>
              <a:t>한국인 첫 탄생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6"/>
              </a:rPr>
              <a:t>공부</a:t>
            </a:r>
            <a:r>
              <a:rPr lang="en-US" altLang="ko-KR" dirty="0" smtClean="0">
                <a:hlinkClick r:id="rId6"/>
              </a:rPr>
              <a:t>/</a:t>
            </a:r>
            <a:r>
              <a:rPr lang="ko-KR" altLang="en-US" b="1" dirty="0" smtClean="0">
                <a:hlinkClick r:id="rId6"/>
              </a:rPr>
              <a:t>진로칼럼</a:t>
            </a:r>
            <a:r>
              <a:rPr lang="ko-KR" altLang="en-US" dirty="0" smtClean="0">
                <a:hlinkClick r:id="rId6"/>
              </a:rPr>
              <a:t> </a:t>
            </a:r>
            <a:r>
              <a:rPr lang="en-US" altLang="ko-KR" dirty="0" smtClean="0">
                <a:hlinkClick r:id="rId6"/>
              </a:rPr>
              <a:t>- </a:t>
            </a:r>
            <a:r>
              <a:rPr lang="ko-KR" altLang="en-US" dirty="0" smtClean="0">
                <a:hlinkClick r:id="rId6"/>
              </a:rPr>
              <a:t>선생님이 본 </a:t>
            </a:r>
            <a:r>
              <a:rPr lang="en-US" altLang="ko-KR" dirty="0" smtClean="0">
                <a:hlinkClick r:id="rId6"/>
              </a:rPr>
              <a:t>'</a:t>
            </a:r>
            <a:r>
              <a:rPr lang="ko-KR" altLang="en-US" dirty="0" smtClean="0">
                <a:hlinkClick r:id="rId6"/>
              </a:rPr>
              <a:t>아이들이 </a:t>
            </a:r>
            <a:r>
              <a:rPr lang="ko-KR" altLang="en-US" b="1" dirty="0" smtClean="0">
                <a:hlinkClick r:id="rId6"/>
              </a:rPr>
              <a:t>공부</a:t>
            </a:r>
            <a:r>
              <a:rPr lang="ko-KR" altLang="en-US" dirty="0" smtClean="0">
                <a:hlinkClick r:id="rId6"/>
              </a:rPr>
              <a:t> 안 하는 이유</a:t>
            </a:r>
            <a:r>
              <a:rPr lang="en-US" altLang="ko-KR" dirty="0" smtClean="0">
                <a:hlinkClick r:id="rId6"/>
              </a:rPr>
              <a:t>‘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7"/>
              </a:rPr>
              <a:t>공부</a:t>
            </a:r>
            <a:r>
              <a:rPr lang="en-US" altLang="ko-KR" dirty="0" smtClean="0">
                <a:hlinkClick r:id="rId7"/>
              </a:rPr>
              <a:t>/</a:t>
            </a:r>
            <a:r>
              <a:rPr lang="ko-KR" altLang="en-US" b="1" dirty="0" smtClean="0">
                <a:hlinkClick r:id="rId7"/>
              </a:rPr>
              <a:t>진로칼럼</a:t>
            </a:r>
            <a:r>
              <a:rPr lang="ko-KR" altLang="en-US" dirty="0" smtClean="0">
                <a:hlinkClick r:id="rId7"/>
              </a:rPr>
              <a:t> </a:t>
            </a:r>
            <a:r>
              <a:rPr lang="en-US" altLang="ko-KR" dirty="0" smtClean="0">
                <a:hlinkClick r:id="rId7"/>
              </a:rPr>
              <a:t>- </a:t>
            </a:r>
            <a:r>
              <a:rPr lang="ko-KR" altLang="en-US" dirty="0" smtClean="0">
                <a:hlinkClick r:id="rId7"/>
              </a:rPr>
              <a:t>우리아들은 왜 </a:t>
            </a:r>
            <a:r>
              <a:rPr lang="ko-KR" altLang="en-US" dirty="0" err="1" smtClean="0">
                <a:hlinkClick r:id="rId7"/>
              </a:rPr>
              <a:t>옆집딸보다</a:t>
            </a:r>
            <a:r>
              <a:rPr lang="ko-KR" altLang="en-US" dirty="0" smtClean="0">
                <a:hlinkClick r:id="rId7"/>
              </a:rPr>
              <a:t> </a:t>
            </a:r>
            <a:r>
              <a:rPr lang="ko-KR" altLang="en-US" b="1" dirty="0" smtClean="0">
                <a:hlinkClick r:id="rId7"/>
              </a:rPr>
              <a:t>공부</a:t>
            </a:r>
            <a:r>
              <a:rPr lang="ko-KR" altLang="en-US" dirty="0" smtClean="0">
                <a:hlinkClick r:id="rId7"/>
              </a:rPr>
              <a:t>를 못할까 </a:t>
            </a:r>
            <a:r>
              <a:rPr lang="en-US" altLang="ko-KR" dirty="0" smtClean="0">
                <a:hlinkClick r:id="rId7"/>
              </a:rPr>
              <a:t>&lt;</a:t>
            </a:r>
            <a:r>
              <a:rPr lang="ko-KR" altLang="en-US" dirty="0" smtClean="0">
                <a:hlinkClick r:id="rId7"/>
              </a:rPr>
              <a:t>下</a:t>
            </a:r>
            <a:r>
              <a:rPr lang="en-US" altLang="ko-KR" dirty="0" smtClean="0">
                <a:hlinkClick r:id="rId7"/>
              </a:rPr>
              <a:t>(</a:t>
            </a:r>
            <a:r>
              <a:rPr lang="ko-KR" altLang="en-US" dirty="0" smtClean="0">
                <a:hlinkClick r:id="rId7"/>
              </a:rPr>
              <a:t>끝</a:t>
            </a:r>
            <a:r>
              <a:rPr lang="en-US" altLang="ko-KR" dirty="0" smtClean="0">
                <a:hlinkClick r:id="rId7"/>
              </a:rPr>
              <a:t>)&gt;</a:t>
            </a:r>
            <a:endParaRPr lang="en-US" altLang="ko-KR" dirty="0" smtClean="0"/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hlinkClick r:id="rId2"/>
              </a:rPr>
              <a:t>공부</a:t>
            </a:r>
            <a:r>
              <a:rPr lang="en-US" altLang="ko-KR" b="0" dirty="0">
                <a:hlinkClick r:id="rId2"/>
              </a:rPr>
              <a:t>/</a:t>
            </a:r>
            <a:r>
              <a:rPr lang="ko-KR" altLang="en-US" dirty="0">
                <a:hlinkClick r:id="rId2"/>
              </a:rPr>
              <a:t>진로칼럼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b="1" dirty="0" smtClean="0">
                <a:hlinkClick r:id="rId3"/>
              </a:rPr>
              <a:t>공부</a:t>
            </a:r>
            <a:r>
              <a:rPr lang="en-US" altLang="ko-KR" dirty="0" smtClean="0">
                <a:hlinkClick r:id="rId3"/>
              </a:rPr>
              <a:t>/</a:t>
            </a:r>
            <a:r>
              <a:rPr lang="ko-KR" altLang="en-US" b="1" dirty="0" smtClean="0">
                <a:hlinkClick r:id="rId3"/>
              </a:rPr>
              <a:t>진로칼럼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- </a:t>
            </a:r>
            <a:r>
              <a:rPr lang="ko-KR" altLang="en-US" dirty="0" smtClean="0">
                <a:hlinkClick r:id="rId3"/>
              </a:rPr>
              <a:t>수시 합격 확인하느라 컴퓨터 앞에만 앉아있는 고 </a:t>
            </a:r>
            <a:r>
              <a:rPr lang="en-US" altLang="ko-KR" dirty="0" smtClean="0">
                <a:hlinkClick r:id="rId3"/>
              </a:rPr>
              <a:t>3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4"/>
              </a:rPr>
              <a:t>15 - </a:t>
            </a:r>
            <a:r>
              <a:rPr lang="ko-KR" altLang="en-US" dirty="0" smtClean="0">
                <a:hlinkClick r:id="rId4"/>
              </a:rPr>
              <a:t>중학생의 </a:t>
            </a:r>
            <a:r>
              <a:rPr lang="ko-KR" altLang="en-US" b="1" dirty="0" smtClean="0">
                <a:hlinkClick r:id="rId4"/>
              </a:rPr>
              <a:t>공부</a:t>
            </a:r>
            <a:r>
              <a:rPr lang="ko-KR" altLang="en-US" dirty="0" smtClean="0">
                <a:hlinkClick r:id="rId4"/>
              </a:rPr>
              <a:t>하는 힘 </a:t>
            </a:r>
            <a:r>
              <a:rPr lang="en-US" altLang="ko-KR" dirty="0" smtClean="0">
                <a:hlinkClick r:id="rId4"/>
              </a:rPr>
              <a:t>- 1318 </a:t>
            </a:r>
            <a:r>
              <a:rPr lang="ko-KR" altLang="en-US" dirty="0" smtClean="0">
                <a:hlinkClick r:id="rId4"/>
              </a:rPr>
              <a:t>클래스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5"/>
              </a:rPr>
              <a:t>여기를 클릭하면 해당 </a:t>
            </a:r>
            <a:r>
              <a:rPr lang="ko-KR" altLang="en-US" b="1" dirty="0" smtClean="0">
                <a:hlinkClick r:id="rId5"/>
              </a:rPr>
              <a:t>칼럼</a:t>
            </a:r>
            <a:r>
              <a:rPr lang="ko-KR" altLang="en-US" dirty="0" smtClean="0">
                <a:hlinkClick r:id="rId5"/>
              </a:rPr>
              <a:t>으로 이동합니다</a:t>
            </a:r>
            <a:r>
              <a:rPr lang="en-US" altLang="ko-KR" dirty="0" smtClean="0">
                <a:hlinkClick r:id="rId5"/>
              </a:rPr>
              <a:t>. - </a:t>
            </a:r>
            <a:r>
              <a:rPr lang="ko-KR" altLang="en-US" dirty="0" smtClean="0">
                <a:hlinkClick r:id="rId5"/>
              </a:rPr>
              <a:t>서울대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>
                <a:hlinkClick r:id="rId6"/>
              </a:rPr>
              <a:t>공신닷컴</a:t>
            </a:r>
            <a:r>
              <a:rPr lang="ko-KR" altLang="en-US" dirty="0" smtClean="0">
                <a:hlinkClick r:id="rId6"/>
              </a:rPr>
              <a:t> </a:t>
            </a:r>
            <a:r>
              <a:rPr lang="en-US" altLang="ko-KR" dirty="0" smtClean="0">
                <a:hlinkClick r:id="rId6"/>
              </a:rPr>
              <a:t>&gt; </a:t>
            </a:r>
            <a:r>
              <a:rPr lang="ko-KR" altLang="en-US" dirty="0" smtClean="0">
                <a:hlinkClick r:id="rId6"/>
              </a:rPr>
              <a:t>공신 </a:t>
            </a:r>
            <a:r>
              <a:rPr lang="en-US" altLang="ko-KR" dirty="0" smtClean="0">
                <a:hlinkClick r:id="rId6"/>
              </a:rPr>
              <a:t>&gt; </a:t>
            </a:r>
            <a:r>
              <a:rPr lang="ko-KR" altLang="en-US" dirty="0" smtClean="0">
                <a:hlinkClick r:id="rId6"/>
              </a:rPr>
              <a:t>공지사항 </a:t>
            </a:r>
            <a:r>
              <a:rPr lang="en-US" altLang="ko-KR" dirty="0" smtClean="0">
                <a:hlinkClick r:id="rId6"/>
              </a:rPr>
              <a:t>- </a:t>
            </a:r>
            <a:r>
              <a:rPr lang="ko-KR" altLang="en-US" dirty="0" smtClean="0">
                <a:hlinkClick r:id="rId6"/>
              </a:rPr>
              <a:t>나의 </a:t>
            </a:r>
            <a:r>
              <a:rPr lang="ko-KR" altLang="en-US" dirty="0" err="1" smtClean="0">
                <a:hlinkClick r:id="rId6"/>
              </a:rPr>
              <a:t>멘토</a:t>
            </a:r>
            <a:r>
              <a:rPr lang="en-US" altLang="ko-KR" dirty="0" smtClean="0">
                <a:hlinkClick r:id="rId6"/>
              </a:rPr>
              <a:t>, </a:t>
            </a:r>
            <a:r>
              <a:rPr lang="ko-KR" altLang="en-US" dirty="0" err="1" smtClean="0">
                <a:hlinkClick r:id="rId6"/>
              </a:rPr>
              <a:t>공신닷컴</a:t>
            </a:r>
            <a:r>
              <a:rPr lang="en-US" altLang="ko-KR" dirty="0" smtClean="0">
                <a:hlinkClick r:id="rId6"/>
              </a:rPr>
              <a:t>!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7"/>
              </a:rPr>
              <a:t>공부</a:t>
            </a:r>
            <a:r>
              <a:rPr lang="en-US" altLang="ko-KR" dirty="0" smtClean="0">
                <a:hlinkClick r:id="rId7"/>
              </a:rPr>
              <a:t>/</a:t>
            </a:r>
            <a:r>
              <a:rPr lang="ko-KR" altLang="en-US" b="1" dirty="0" smtClean="0">
                <a:hlinkClick r:id="rId7"/>
              </a:rPr>
              <a:t>진로칼럼</a:t>
            </a:r>
            <a:r>
              <a:rPr lang="ko-KR" altLang="en-US" dirty="0" smtClean="0">
                <a:hlinkClick r:id="rId7"/>
              </a:rPr>
              <a:t> </a:t>
            </a:r>
            <a:r>
              <a:rPr lang="en-US" altLang="ko-KR" dirty="0" smtClean="0">
                <a:hlinkClick r:id="rId7"/>
              </a:rPr>
              <a:t>- </a:t>
            </a:r>
            <a:r>
              <a:rPr lang="ko-KR" altLang="en-US" dirty="0" err="1" smtClean="0">
                <a:hlinkClick r:id="rId7"/>
              </a:rPr>
              <a:t>특목고</a:t>
            </a:r>
            <a:r>
              <a:rPr lang="ko-KR" altLang="en-US" dirty="0" smtClean="0">
                <a:hlinkClick r:id="rId7"/>
              </a:rPr>
              <a:t> 국내대학 진학률 外</a:t>
            </a:r>
            <a:endParaRPr lang="ko-KR" altLang="en-US" dirty="0"/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hlinkClick r:id="rId2"/>
              </a:rPr>
              <a:t>공부</a:t>
            </a:r>
            <a:r>
              <a:rPr lang="en-US" altLang="ko-KR" b="0" dirty="0">
                <a:hlinkClick r:id="rId2"/>
              </a:rPr>
              <a:t>/</a:t>
            </a:r>
            <a:r>
              <a:rPr lang="ko-KR" altLang="en-US" dirty="0">
                <a:hlinkClick r:id="rId2"/>
              </a:rPr>
              <a:t>진로칼럼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>
                <a:hlinkClick r:id="rId3"/>
              </a:rPr>
              <a:t>내 삶을 사랑으로 </a:t>
            </a:r>
            <a:r>
              <a:rPr lang="ko-KR" altLang="en-US" dirty="0" err="1" smtClean="0">
                <a:hlinkClick r:id="rId3"/>
              </a:rPr>
              <a:t>채울거에요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- </a:t>
            </a:r>
            <a:r>
              <a:rPr lang="ko-KR" altLang="en-US" dirty="0" smtClean="0">
                <a:hlinkClick r:id="rId3"/>
              </a:rPr>
              <a:t>청소년 드림 </a:t>
            </a:r>
            <a:r>
              <a:rPr lang="ko-KR" altLang="en-US" dirty="0" err="1" smtClean="0">
                <a:hlinkClick r:id="rId3"/>
              </a:rPr>
              <a:t>코칭</a:t>
            </a:r>
            <a:r>
              <a:rPr lang="ko-KR" altLang="en-US" dirty="0" smtClean="0">
                <a:hlinkClick r:id="rId3"/>
              </a:rPr>
              <a:t> 소감</a:t>
            </a:r>
            <a:r>
              <a:rPr lang="en-US" altLang="ko-KR" dirty="0" smtClean="0">
                <a:hlinkClick r:id="rId3"/>
              </a:rPr>
              <a:t>.</a:t>
            </a:r>
            <a:r>
              <a:rPr lang="en-US" altLang="ko-KR" dirty="0" err="1" smtClean="0">
                <a:hlinkClick r:id="rId3"/>
              </a:rPr>
              <a:t>wmv</a:t>
            </a:r>
            <a:r>
              <a:rPr lang="en-US" altLang="ko-KR" dirty="0" smtClean="0">
                <a:hlinkClick r:id="rId3"/>
              </a:rPr>
              <a:t> - </a:t>
            </a:r>
            <a:r>
              <a:rPr lang="en-US" altLang="ko-KR" b="1" dirty="0" smtClean="0">
                <a:hlinkClick r:id="rId3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4"/>
              </a:rPr>
              <a:t>나무를 심는 사람 </a:t>
            </a:r>
            <a:r>
              <a:rPr lang="en-US" altLang="ko-KR" dirty="0" smtClean="0">
                <a:hlinkClick r:id="rId4"/>
              </a:rPr>
              <a:t>:: </a:t>
            </a:r>
            <a:r>
              <a:rPr lang="ko-KR" altLang="en-US" dirty="0" smtClean="0">
                <a:hlinkClick r:id="rId4"/>
              </a:rPr>
              <a:t>수능</a:t>
            </a:r>
            <a:r>
              <a:rPr lang="en-US" altLang="ko-KR" dirty="0" smtClean="0">
                <a:hlinkClick r:id="rId4"/>
              </a:rPr>
              <a:t>1% '</a:t>
            </a:r>
            <a:r>
              <a:rPr lang="ko-KR" altLang="en-US" b="1" dirty="0" smtClean="0">
                <a:hlinkClick r:id="rId4"/>
              </a:rPr>
              <a:t>공부</a:t>
            </a:r>
            <a:r>
              <a:rPr lang="ko-KR" altLang="en-US" dirty="0" smtClean="0">
                <a:hlinkClick r:id="rId4"/>
              </a:rPr>
              <a:t>의 신</a:t>
            </a:r>
            <a:r>
              <a:rPr lang="en-US" altLang="ko-KR" dirty="0" smtClean="0">
                <a:hlinkClick r:id="rId4"/>
              </a:rPr>
              <a:t>'</a:t>
            </a:r>
            <a:r>
              <a:rPr lang="ko-KR" altLang="en-US" dirty="0" smtClean="0">
                <a:hlinkClick r:id="rId4"/>
              </a:rPr>
              <a:t>들이 </a:t>
            </a:r>
            <a:r>
              <a:rPr lang="ko-KR" altLang="en-US" dirty="0" err="1" smtClean="0">
                <a:hlinkClick r:id="rId4"/>
              </a:rPr>
              <a:t>도움받는</a:t>
            </a:r>
            <a:r>
              <a:rPr lang="ko-KR" altLang="en-US" dirty="0" smtClean="0">
                <a:hlinkClick r:id="rId4"/>
              </a:rPr>
              <a:t> </a:t>
            </a:r>
            <a:r>
              <a:rPr lang="ko-KR" altLang="en-US" b="1" dirty="0" err="1" smtClean="0">
                <a:hlinkClick r:id="rId4"/>
              </a:rPr>
              <a:t>유튜브</a:t>
            </a:r>
            <a:r>
              <a:rPr lang="ko-KR" altLang="en-US" dirty="0" smtClean="0">
                <a:hlinkClick r:id="rId4"/>
              </a:rPr>
              <a:t> 교육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5"/>
              </a:rPr>
              <a:t>세계의 학생과 한 교실에서 </a:t>
            </a:r>
            <a:r>
              <a:rPr lang="ko-KR" altLang="en-US" b="1" dirty="0" smtClean="0">
                <a:hlinkClick r:id="rId5"/>
              </a:rPr>
              <a:t>공부</a:t>
            </a:r>
            <a:r>
              <a:rPr lang="ko-KR" altLang="en-US" dirty="0" smtClean="0">
                <a:hlinkClick r:id="rId5"/>
              </a:rPr>
              <a:t>하기 </a:t>
            </a:r>
            <a:r>
              <a:rPr lang="en-US" altLang="ko-KR" dirty="0" smtClean="0">
                <a:hlinkClick r:id="rId5"/>
              </a:rPr>
              <a:t>(www.khanacademy.org/)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6"/>
              </a:rPr>
              <a:t>[</a:t>
            </a:r>
            <a:r>
              <a:rPr lang="ko-KR" altLang="en-US" dirty="0" smtClean="0">
                <a:hlinkClick r:id="rId6"/>
              </a:rPr>
              <a:t>신나는 </a:t>
            </a:r>
            <a:r>
              <a:rPr lang="ko-KR" altLang="en-US" b="1" dirty="0" smtClean="0">
                <a:hlinkClick r:id="rId6"/>
              </a:rPr>
              <a:t>공부</a:t>
            </a:r>
            <a:r>
              <a:rPr lang="en-US" altLang="ko-KR" dirty="0" smtClean="0">
                <a:hlinkClick r:id="rId6"/>
              </a:rPr>
              <a:t>/</a:t>
            </a:r>
            <a:r>
              <a:rPr lang="ko-KR" altLang="en-US" dirty="0" err="1" smtClean="0">
                <a:hlinkClick r:id="rId6"/>
              </a:rPr>
              <a:t>스펙</a:t>
            </a:r>
            <a:r>
              <a:rPr lang="ko-KR" altLang="en-US" dirty="0" smtClean="0">
                <a:hlinkClick r:id="rId6"/>
              </a:rPr>
              <a:t> 완전정복</a:t>
            </a:r>
            <a:r>
              <a:rPr lang="en-US" altLang="ko-KR" dirty="0" smtClean="0">
                <a:hlinkClick r:id="rId6"/>
              </a:rPr>
              <a:t>] - </a:t>
            </a:r>
            <a:r>
              <a:rPr lang="ko-KR" altLang="en-US" dirty="0" smtClean="0">
                <a:hlinkClick r:id="rId6"/>
              </a:rPr>
              <a:t>오늘의 신문 </a:t>
            </a:r>
            <a:r>
              <a:rPr lang="en-US" altLang="ko-KR" dirty="0" smtClean="0">
                <a:hlinkClick r:id="rId6"/>
              </a:rPr>
              <a:t>- </a:t>
            </a:r>
            <a:r>
              <a:rPr lang="ko-KR" altLang="en-US" dirty="0" err="1" smtClean="0">
                <a:hlinkClick r:id="rId6"/>
              </a:rPr>
              <a:t>동아닷컴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7"/>
              </a:rPr>
              <a:t>공부</a:t>
            </a:r>
            <a:r>
              <a:rPr lang="en-US" altLang="ko-KR" dirty="0" smtClean="0">
                <a:hlinkClick r:id="rId7"/>
              </a:rPr>
              <a:t>/</a:t>
            </a:r>
            <a:r>
              <a:rPr lang="ko-KR" altLang="en-US" b="1" dirty="0" smtClean="0">
                <a:hlinkClick r:id="rId7"/>
              </a:rPr>
              <a:t>진로칼럼</a:t>
            </a:r>
            <a:r>
              <a:rPr lang="ko-KR" altLang="en-US" dirty="0" smtClean="0">
                <a:hlinkClick r:id="rId7"/>
              </a:rPr>
              <a:t> </a:t>
            </a:r>
            <a:r>
              <a:rPr lang="en-US" altLang="ko-KR" dirty="0" smtClean="0">
                <a:hlinkClick r:id="rId7"/>
              </a:rPr>
              <a:t>- </a:t>
            </a:r>
            <a:r>
              <a:rPr lang="ko-KR" altLang="en-US" b="1" dirty="0" smtClean="0">
                <a:hlinkClick r:id="rId7"/>
              </a:rPr>
              <a:t>공부</a:t>
            </a:r>
            <a:r>
              <a:rPr lang="ko-KR" altLang="en-US" dirty="0" smtClean="0">
                <a:hlinkClick r:id="rId7"/>
              </a:rPr>
              <a:t> 못하는 </a:t>
            </a:r>
            <a:r>
              <a:rPr lang="en-US" altLang="ko-KR" dirty="0" smtClean="0">
                <a:hlinkClick r:id="rId7"/>
              </a:rPr>
              <a:t>10</a:t>
            </a:r>
            <a:r>
              <a:rPr lang="ko-KR" altLang="en-US" dirty="0" smtClean="0">
                <a:hlinkClick r:id="rId7"/>
              </a:rPr>
              <a:t>가지 방법</a:t>
            </a:r>
            <a:endParaRPr lang="ko-KR" altLang="en-US" dirty="0"/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hlinkClick r:id="rId2"/>
              </a:rPr>
              <a:t>공부</a:t>
            </a:r>
            <a:r>
              <a:rPr lang="en-US" altLang="ko-KR" b="0" dirty="0">
                <a:hlinkClick r:id="rId2"/>
              </a:rPr>
              <a:t>/</a:t>
            </a:r>
            <a:r>
              <a:rPr lang="ko-KR" altLang="en-US" dirty="0">
                <a:hlinkClick r:id="rId2"/>
              </a:rPr>
              <a:t>진로칼럼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>
                <a:hlinkClick r:id="rId3"/>
              </a:rPr>
              <a:t>[</a:t>
            </a:r>
            <a:r>
              <a:rPr lang="ko-KR" altLang="en-US" b="1" dirty="0" err="1" smtClean="0">
                <a:hlinkClick r:id="rId3"/>
              </a:rPr>
              <a:t>행복한진로학교</a:t>
            </a:r>
            <a:r>
              <a:rPr lang="en-US" altLang="ko-KR" dirty="0" smtClean="0">
                <a:hlinkClick r:id="rId3"/>
              </a:rPr>
              <a:t>] 1</a:t>
            </a:r>
            <a:r>
              <a:rPr lang="ko-KR" altLang="en-US" b="1" dirty="0" smtClean="0">
                <a:hlinkClick r:id="rId3"/>
              </a:rPr>
              <a:t>강</a:t>
            </a:r>
            <a:r>
              <a:rPr lang="ko-KR" altLang="en-US" dirty="0" smtClean="0">
                <a:hlinkClick r:id="rId3"/>
              </a:rPr>
              <a:t> 취업</a:t>
            </a:r>
            <a:r>
              <a:rPr lang="en-US" altLang="ko-KR" dirty="0" smtClean="0">
                <a:hlinkClick r:id="rId3"/>
              </a:rPr>
              <a:t>, </a:t>
            </a:r>
            <a:r>
              <a:rPr lang="ko-KR" altLang="en-US" dirty="0" smtClean="0">
                <a:hlinkClick r:id="rId3"/>
              </a:rPr>
              <a:t>노동시장</a:t>
            </a:r>
            <a:r>
              <a:rPr lang="en-US" altLang="ko-KR" dirty="0" smtClean="0">
                <a:hlinkClick r:id="rId3"/>
              </a:rPr>
              <a:t>, </a:t>
            </a:r>
            <a:r>
              <a:rPr lang="ko-KR" altLang="en-US" dirty="0" smtClean="0">
                <a:hlinkClick r:id="rId3"/>
              </a:rPr>
              <a:t>대학 속 </a:t>
            </a:r>
            <a:r>
              <a:rPr lang="en-US" altLang="ko-KR" dirty="0" smtClean="0">
                <a:hlinkClick r:id="rId3"/>
              </a:rPr>
              <a:t>88</a:t>
            </a:r>
            <a:r>
              <a:rPr lang="ko-KR" altLang="en-US" dirty="0" smtClean="0">
                <a:hlinkClick r:id="rId3"/>
              </a:rPr>
              <a:t>만원 세대 </a:t>
            </a:r>
            <a:r>
              <a:rPr lang="en-US" altLang="ko-KR" b="1" dirty="0" smtClean="0">
                <a:hlinkClick r:id="rId3"/>
              </a:rPr>
              <a:t>...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>
              <a:hlinkClick r:id="rId4"/>
            </a:endParaRPr>
          </a:p>
          <a:p>
            <a:r>
              <a:rPr lang="en-US" altLang="ko-KR" dirty="0" smtClean="0">
                <a:hlinkClick r:id="rId4"/>
              </a:rPr>
              <a:t>[</a:t>
            </a:r>
            <a:r>
              <a:rPr lang="ko-KR" altLang="en-US" b="1" dirty="0" err="1" smtClean="0">
                <a:hlinkClick r:id="rId4"/>
              </a:rPr>
              <a:t>행복한진로학교</a:t>
            </a:r>
            <a:r>
              <a:rPr lang="en-US" altLang="ko-KR" dirty="0" smtClean="0">
                <a:hlinkClick r:id="rId4"/>
              </a:rPr>
              <a:t>] 3</a:t>
            </a:r>
            <a:r>
              <a:rPr lang="ko-KR" altLang="en-US" b="1" dirty="0" smtClean="0">
                <a:hlinkClick r:id="rId4"/>
              </a:rPr>
              <a:t>강</a:t>
            </a:r>
            <a:r>
              <a:rPr lang="ko-KR" altLang="en-US" dirty="0" smtClean="0">
                <a:hlinkClick r:id="rId4"/>
              </a:rPr>
              <a:t> 글로벌 금융 위기와 한국 고용 위기</a:t>
            </a:r>
            <a:r>
              <a:rPr lang="en-US" altLang="ko-KR" dirty="0" smtClean="0">
                <a:hlinkClick r:id="rId4"/>
              </a:rPr>
              <a:t>_ </a:t>
            </a:r>
            <a:r>
              <a:rPr lang="en-US" altLang="ko-KR" b="1" dirty="0" smtClean="0">
                <a:hlinkClick r:id="rId4"/>
              </a:rPr>
              <a:t>...</a:t>
            </a:r>
            <a:r>
              <a:rPr lang="ko-KR" altLang="en-US" dirty="0" smtClean="0">
                <a:hlinkClick r:id="rId4"/>
              </a:rPr>
              <a:t> </a:t>
            </a:r>
            <a:r>
              <a:rPr lang="en-US" altLang="ko-KR" dirty="0" smtClean="0">
                <a:hlinkClick r:id="rId4"/>
              </a:rPr>
              <a:t>- </a:t>
            </a:r>
            <a:r>
              <a:rPr lang="en-US" altLang="ko-KR" b="1" dirty="0" smtClean="0">
                <a:hlinkClick r:id="rId4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>
              <a:hlinkClick r:id="rId5"/>
            </a:endParaRPr>
          </a:p>
          <a:p>
            <a:r>
              <a:rPr lang="en-US" altLang="ko-KR" dirty="0" smtClean="0">
                <a:hlinkClick r:id="rId6"/>
              </a:rPr>
              <a:t>[</a:t>
            </a:r>
            <a:r>
              <a:rPr lang="ko-KR" altLang="en-US" b="1" dirty="0" err="1" smtClean="0">
                <a:hlinkClick r:id="rId6"/>
              </a:rPr>
              <a:t>행복한진로학교</a:t>
            </a:r>
            <a:r>
              <a:rPr lang="en-US" altLang="ko-KR" dirty="0" smtClean="0">
                <a:hlinkClick r:id="rId6"/>
              </a:rPr>
              <a:t>] 4</a:t>
            </a:r>
            <a:r>
              <a:rPr lang="ko-KR" altLang="en-US" b="1" dirty="0" smtClean="0">
                <a:hlinkClick r:id="rId6"/>
              </a:rPr>
              <a:t>강</a:t>
            </a:r>
            <a:r>
              <a:rPr lang="ko-KR" altLang="en-US" dirty="0" smtClean="0">
                <a:hlinkClick r:id="rId6"/>
              </a:rPr>
              <a:t> </a:t>
            </a:r>
            <a:r>
              <a:rPr lang="en-US" altLang="ko-KR" dirty="0" smtClean="0">
                <a:hlinkClick r:id="rId6"/>
              </a:rPr>
              <a:t>88</a:t>
            </a:r>
            <a:r>
              <a:rPr lang="ko-KR" altLang="en-US" dirty="0" smtClean="0">
                <a:hlinkClick r:id="rId6"/>
              </a:rPr>
              <a:t>만원세대 대학생들이 본 취업 </a:t>
            </a:r>
            <a:r>
              <a:rPr lang="en-US" altLang="ko-KR" dirty="0" smtClean="0">
                <a:hlinkClick r:id="rId6"/>
              </a:rPr>
              <a:t>- </a:t>
            </a:r>
            <a:r>
              <a:rPr lang="en-US" altLang="ko-KR" b="1" dirty="0" smtClean="0">
                <a:hlinkClick r:id="rId6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>
              <a:hlinkClick r:id="rId5"/>
            </a:endParaRP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hlinkClick r:id="rId2"/>
              </a:rPr>
              <a:t>공부</a:t>
            </a:r>
            <a:r>
              <a:rPr lang="en-US" altLang="ko-KR" b="0" dirty="0">
                <a:hlinkClick r:id="rId2"/>
              </a:rPr>
              <a:t>/</a:t>
            </a:r>
            <a:r>
              <a:rPr lang="ko-KR" altLang="en-US" dirty="0">
                <a:hlinkClick r:id="rId2"/>
              </a:rPr>
              <a:t>진로칼럼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>
                <a:hlinkClick r:id="rId3"/>
              </a:rPr>
              <a:t>[</a:t>
            </a:r>
            <a:r>
              <a:rPr lang="ko-KR" altLang="en-US" b="1" dirty="0" err="1" smtClean="0">
                <a:hlinkClick r:id="rId3"/>
              </a:rPr>
              <a:t>행복한진로학교</a:t>
            </a:r>
            <a:r>
              <a:rPr lang="en-US" altLang="ko-KR" dirty="0" smtClean="0">
                <a:hlinkClick r:id="rId3"/>
              </a:rPr>
              <a:t>] 5</a:t>
            </a:r>
            <a:r>
              <a:rPr lang="ko-KR" altLang="en-US" b="1" dirty="0" smtClean="0">
                <a:hlinkClick r:id="rId3"/>
              </a:rPr>
              <a:t>강</a:t>
            </a:r>
            <a:r>
              <a:rPr lang="ko-KR" altLang="en-US" dirty="0" smtClean="0">
                <a:hlinkClick r:id="rId3"/>
              </a:rPr>
              <a:t> 취업의 사각지대</a:t>
            </a:r>
            <a:r>
              <a:rPr lang="en-US" altLang="ko-KR" dirty="0" smtClean="0">
                <a:hlinkClick r:id="rId3"/>
              </a:rPr>
              <a:t>, </a:t>
            </a:r>
            <a:r>
              <a:rPr lang="ko-KR" altLang="en-US" dirty="0" smtClean="0">
                <a:hlinkClick r:id="rId3"/>
              </a:rPr>
              <a:t>지방대학을 고민한다 </a:t>
            </a:r>
            <a:r>
              <a:rPr lang="en-US" altLang="ko-KR" dirty="0" smtClean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>
              <a:hlinkClick r:id="rId4"/>
            </a:endParaRPr>
          </a:p>
          <a:p>
            <a:r>
              <a:rPr lang="en-US" altLang="ko-KR" dirty="0" smtClean="0">
                <a:hlinkClick r:id="rId4"/>
              </a:rPr>
              <a:t>[</a:t>
            </a:r>
            <a:r>
              <a:rPr lang="ko-KR" altLang="en-US" dirty="0" err="1" smtClean="0">
                <a:hlinkClick r:id="rId4"/>
              </a:rPr>
              <a:t>행복한</a:t>
            </a:r>
            <a:r>
              <a:rPr lang="ko-KR" altLang="en-US" b="1" dirty="0" err="1" smtClean="0">
                <a:hlinkClick r:id="rId4"/>
              </a:rPr>
              <a:t>진로</a:t>
            </a:r>
            <a:r>
              <a:rPr lang="ko-KR" altLang="en-US" dirty="0" err="1" smtClean="0">
                <a:hlinkClick r:id="rId4"/>
              </a:rPr>
              <a:t>학교</a:t>
            </a:r>
            <a:r>
              <a:rPr lang="en-US" altLang="ko-KR" dirty="0" smtClean="0">
                <a:hlinkClick r:id="rId4"/>
              </a:rPr>
              <a:t>] 6</a:t>
            </a:r>
            <a:r>
              <a:rPr lang="ko-KR" altLang="en-US" dirty="0" smtClean="0">
                <a:hlinkClick r:id="rId4"/>
              </a:rPr>
              <a:t>강 진학지도에 갇힌 </a:t>
            </a:r>
            <a:r>
              <a:rPr lang="ko-KR" altLang="en-US" b="1" dirty="0" smtClean="0">
                <a:hlinkClick r:id="rId4"/>
              </a:rPr>
              <a:t>진로</a:t>
            </a:r>
            <a:r>
              <a:rPr lang="ko-KR" altLang="en-US" dirty="0" smtClean="0">
                <a:hlinkClick r:id="rId4"/>
              </a:rPr>
              <a:t>지도 구출하기 </a:t>
            </a:r>
            <a:r>
              <a:rPr lang="en-US" altLang="ko-KR" dirty="0" smtClean="0">
                <a:hlinkClick r:id="rId4"/>
              </a:rPr>
              <a:t>- </a:t>
            </a:r>
            <a:r>
              <a:rPr lang="en-US" altLang="ko-KR" b="1" dirty="0" smtClean="0">
                <a:hlinkClick r:id="rId4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5"/>
              </a:rPr>
              <a:t>[</a:t>
            </a:r>
            <a:r>
              <a:rPr lang="ko-KR" altLang="en-US" b="1" dirty="0" err="1" smtClean="0">
                <a:hlinkClick r:id="rId5"/>
              </a:rPr>
              <a:t>행복한진로학교</a:t>
            </a:r>
            <a:r>
              <a:rPr lang="en-US" altLang="ko-KR" dirty="0" smtClean="0">
                <a:hlinkClick r:id="rId5"/>
              </a:rPr>
              <a:t>] 8</a:t>
            </a:r>
            <a:r>
              <a:rPr lang="ko-KR" altLang="en-US" b="1" dirty="0" smtClean="0">
                <a:hlinkClick r:id="rId5"/>
              </a:rPr>
              <a:t>강</a:t>
            </a:r>
            <a:r>
              <a:rPr lang="ko-KR" altLang="en-US" dirty="0" smtClean="0">
                <a:hlinkClick r:id="rId5"/>
              </a:rPr>
              <a:t> </a:t>
            </a:r>
            <a:r>
              <a:rPr lang="en-US" altLang="ko-KR" dirty="0" smtClean="0">
                <a:hlinkClick r:id="rId5"/>
              </a:rPr>
              <a:t>'</a:t>
            </a:r>
            <a:r>
              <a:rPr lang="ko-KR" altLang="en-US" b="1" dirty="0" smtClean="0">
                <a:hlinkClick r:id="rId5"/>
              </a:rPr>
              <a:t>진학지도</a:t>
            </a:r>
            <a:r>
              <a:rPr lang="en-US" altLang="ko-KR" dirty="0" smtClean="0">
                <a:hlinkClick r:id="rId5"/>
              </a:rPr>
              <a:t>'</a:t>
            </a:r>
            <a:r>
              <a:rPr lang="ko-KR" altLang="en-US" b="1" dirty="0" smtClean="0">
                <a:hlinkClick r:id="rId5"/>
              </a:rPr>
              <a:t>에 갇힌 진로지도 구출하기</a:t>
            </a:r>
            <a:r>
              <a:rPr lang="ko-KR" altLang="en-US" dirty="0" smtClean="0">
                <a:hlinkClick r:id="rId5"/>
              </a:rPr>
              <a:t> </a:t>
            </a:r>
            <a:r>
              <a:rPr lang="en-US" altLang="ko-KR" b="1" dirty="0" smtClean="0">
                <a:hlinkClick r:id="rId5"/>
              </a:rPr>
              <a:t>...</a:t>
            </a:r>
            <a:r>
              <a:rPr lang="ko-KR" altLang="en-US" dirty="0" smtClean="0">
                <a:hlinkClick r:id="rId5"/>
              </a:rPr>
              <a:t> </a:t>
            </a:r>
            <a:r>
              <a:rPr lang="en-US" altLang="ko-KR" dirty="0" smtClean="0">
                <a:hlinkClick r:id="rId5"/>
              </a:rPr>
              <a:t>- </a:t>
            </a:r>
            <a:r>
              <a:rPr lang="en-US" altLang="ko-KR" b="1" dirty="0" smtClean="0">
                <a:hlinkClick r:id="rId5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6"/>
              </a:rPr>
              <a:t>e100479's Channel&lt;</a:t>
            </a:r>
            <a:r>
              <a:rPr lang="ko-KR" altLang="en-US" dirty="0" smtClean="0">
                <a:hlinkClick r:id="rId6"/>
              </a:rPr>
              <a:t>병원</a:t>
            </a:r>
            <a:r>
              <a:rPr lang="en-US" altLang="ko-KR" dirty="0" smtClean="0">
                <a:hlinkClick r:id="rId6"/>
              </a:rPr>
              <a:t>&gt; - </a:t>
            </a:r>
            <a:r>
              <a:rPr lang="en-US" altLang="ko-KR" b="1" dirty="0" smtClean="0">
                <a:hlinkClick r:id="rId6"/>
              </a:rPr>
              <a:t>YouTube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/>
              <a:t>[</a:t>
            </a:r>
            <a:r>
              <a:rPr lang="ko-KR" altLang="en-US" sz="2800" dirty="0"/>
              <a:t>만일 내가 다시 아이를 키운다면</a:t>
            </a:r>
            <a:r>
              <a:rPr lang="en-US" altLang="ko-KR" sz="2800" dirty="0"/>
              <a:t>_</a:t>
            </a:r>
            <a:r>
              <a:rPr lang="ko-KR" altLang="en-US" sz="2800" dirty="0"/>
              <a:t>다이아나 </a:t>
            </a:r>
            <a:r>
              <a:rPr lang="ko-KR" altLang="en-US" sz="2800" dirty="0" err="1"/>
              <a:t>루먼스</a:t>
            </a:r>
            <a:r>
              <a:rPr lang="en-US" altLang="ko-KR" sz="2800" dirty="0"/>
              <a:t>]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시계에서 눈을 떼고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눈으로 아이를 더 많이 바라보리라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만일 내가 다시 아이를 키운다면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더 많이 아는 데 관심 갖지 않고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더 많이 관심 갖는 법을 배우리라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자전거도 더 많이 타고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연도 더 많이 날리리라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2"/>
              </a:rPr>
              <a:t>만일 내가 아이를 다시 키운다면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- </a:t>
            </a:r>
            <a:r>
              <a:rPr lang="ko-KR" altLang="en-US" b="1" dirty="0" smtClean="0">
                <a:hlinkClick r:id="rId2"/>
              </a:rPr>
              <a:t>다이아나 </a:t>
            </a:r>
            <a:r>
              <a:rPr lang="ko-KR" altLang="en-US" b="1" dirty="0" err="1" smtClean="0">
                <a:hlinkClick r:id="rId2"/>
              </a:rPr>
              <a:t>루먼스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- </a:t>
            </a:r>
            <a:r>
              <a:rPr lang="ko-KR" altLang="en-US" dirty="0" err="1" smtClean="0">
                <a:hlinkClick r:id="rId2"/>
              </a:rPr>
              <a:t>푸른터맑은의정부</a:t>
            </a:r>
            <a:r>
              <a:rPr lang="ko-KR" altLang="en-US" dirty="0" smtClean="0">
                <a:hlinkClick r:id="rId2"/>
              </a:rPr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hlinkClick r:id="rId2"/>
              </a:rPr>
              <a:t>공부</a:t>
            </a:r>
            <a:r>
              <a:rPr lang="en-US" altLang="ko-KR" b="0" dirty="0">
                <a:hlinkClick r:id="rId2"/>
              </a:rPr>
              <a:t>/</a:t>
            </a:r>
            <a:r>
              <a:rPr lang="ko-KR" altLang="en-US" dirty="0">
                <a:hlinkClick r:id="rId2"/>
              </a:rPr>
              <a:t>진로칼럼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b="1" dirty="0" smtClean="0">
                <a:hlinkClick r:id="rId3"/>
              </a:rPr>
              <a:t>진로진학상담</a:t>
            </a:r>
            <a:r>
              <a:rPr lang="en-US" altLang="ko-KR" dirty="0" smtClean="0">
                <a:hlinkClick r:id="rId3"/>
              </a:rPr>
              <a:t>(</a:t>
            </a:r>
            <a:r>
              <a:rPr lang="ko-KR" altLang="en-US" b="1" dirty="0" err="1" smtClean="0">
                <a:hlinkClick r:id="rId3"/>
              </a:rPr>
              <a:t>홀랜드이론</a:t>
            </a:r>
            <a:r>
              <a:rPr lang="en-US" altLang="ko-KR" dirty="0" smtClean="0">
                <a:hlinkClick r:id="rId3"/>
              </a:rPr>
              <a:t>) - </a:t>
            </a:r>
            <a:r>
              <a:rPr lang="ko-KR" altLang="en-US" b="1" dirty="0" smtClean="0">
                <a:hlinkClick r:id="rId3"/>
              </a:rPr>
              <a:t>김덕기</a:t>
            </a:r>
            <a:r>
              <a:rPr lang="en-US" altLang="ko-KR" dirty="0" smtClean="0">
                <a:hlinkClick r:id="rId3"/>
              </a:rPr>
              <a:t>(1</a:t>
            </a:r>
            <a:r>
              <a:rPr lang="ko-KR" altLang="en-US" b="1" dirty="0" smtClean="0">
                <a:hlinkClick r:id="rId3"/>
              </a:rPr>
              <a:t>부</a:t>
            </a:r>
            <a:r>
              <a:rPr lang="en-US" altLang="ko-KR" dirty="0" smtClean="0">
                <a:hlinkClick r:id="rId3"/>
              </a:rPr>
              <a:t>) - </a:t>
            </a:r>
            <a:r>
              <a:rPr lang="en-US" altLang="ko-KR" b="1" dirty="0" smtClean="0">
                <a:hlinkClick r:id="rId3"/>
              </a:rPr>
              <a:t>YouTube</a:t>
            </a:r>
            <a:endParaRPr lang="en-US" altLang="ko-KR" b="1" dirty="0" smtClean="0"/>
          </a:p>
          <a:p>
            <a:endParaRPr lang="en-US" altLang="ko-KR" b="1" dirty="0" smtClean="0">
              <a:hlinkClick r:id="rId4"/>
            </a:endParaRPr>
          </a:p>
          <a:p>
            <a:r>
              <a:rPr lang="ko-KR" altLang="en-US" b="1" dirty="0" smtClean="0">
                <a:hlinkClick r:id="rId4"/>
              </a:rPr>
              <a:t>진로진학</a:t>
            </a:r>
            <a:r>
              <a:rPr lang="ko-KR" altLang="en-US" dirty="0" smtClean="0">
                <a:hlinkClick r:id="rId4"/>
              </a:rPr>
              <a:t>상담</a:t>
            </a:r>
            <a:r>
              <a:rPr lang="en-US" altLang="ko-KR" dirty="0" smtClean="0">
                <a:hlinkClick r:id="rId4"/>
              </a:rPr>
              <a:t>(</a:t>
            </a:r>
            <a:r>
              <a:rPr lang="ko-KR" altLang="en-US" dirty="0" err="1" smtClean="0">
                <a:hlinkClick r:id="rId4"/>
              </a:rPr>
              <a:t>홀랜드이론</a:t>
            </a:r>
            <a:r>
              <a:rPr lang="en-US" altLang="ko-KR" dirty="0" smtClean="0">
                <a:hlinkClick r:id="rId4"/>
              </a:rPr>
              <a:t>) - </a:t>
            </a:r>
            <a:r>
              <a:rPr lang="ko-KR" altLang="en-US" dirty="0" smtClean="0">
                <a:hlinkClick r:id="rId4"/>
              </a:rPr>
              <a:t>김덕기</a:t>
            </a:r>
            <a:r>
              <a:rPr lang="en-US" altLang="ko-KR" dirty="0" smtClean="0">
                <a:hlinkClick r:id="rId4"/>
              </a:rPr>
              <a:t>(2</a:t>
            </a:r>
            <a:r>
              <a:rPr lang="ko-KR" altLang="en-US" dirty="0" smtClean="0">
                <a:hlinkClick r:id="rId4"/>
              </a:rPr>
              <a:t>부</a:t>
            </a:r>
            <a:r>
              <a:rPr lang="en-US" altLang="ko-KR" dirty="0" smtClean="0">
                <a:hlinkClick r:id="rId4"/>
              </a:rPr>
              <a:t>) - </a:t>
            </a:r>
            <a:r>
              <a:rPr lang="en-US" altLang="ko-KR" b="1" dirty="0" smtClean="0">
                <a:hlinkClick r:id="rId4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5"/>
              </a:rPr>
              <a:t>진로진학상담</a:t>
            </a:r>
            <a:r>
              <a:rPr lang="en-US" altLang="ko-KR" dirty="0" smtClean="0">
                <a:hlinkClick r:id="rId5"/>
              </a:rPr>
              <a:t>(</a:t>
            </a:r>
            <a:r>
              <a:rPr lang="ko-KR" altLang="en-US" b="1" dirty="0" err="1" smtClean="0">
                <a:hlinkClick r:id="rId5"/>
              </a:rPr>
              <a:t>홀랜드이론</a:t>
            </a:r>
            <a:r>
              <a:rPr lang="en-US" altLang="ko-KR" dirty="0" smtClean="0">
                <a:hlinkClick r:id="rId5"/>
              </a:rPr>
              <a:t>) - </a:t>
            </a:r>
            <a:r>
              <a:rPr lang="ko-KR" altLang="en-US" b="1" dirty="0" smtClean="0">
                <a:hlinkClick r:id="rId5"/>
              </a:rPr>
              <a:t>김덕기</a:t>
            </a:r>
            <a:r>
              <a:rPr lang="en-US" altLang="ko-KR" dirty="0" smtClean="0">
                <a:hlinkClick r:id="rId5"/>
              </a:rPr>
              <a:t>(</a:t>
            </a:r>
            <a:r>
              <a:rPr lang="en-US" altLang="ko-KR" b="1" dirty="0" smtClean="0">
                <a:hlinkClick r:id="rId5"/>
              </a:rPr>
              <a:t>3</a:t>
            </a:r>
            <a:r>
              <a:rPr lang="ko-KR" altLang="en-US" b="1" dirty="0" smtClean="0">
                <a:hlinkClick r:id="rId5"/>
              </a:rPr>
              <a:t>부</a:t>
            </a:r>
            <a:r>
              <a:rPr lang="en-US" altLang="ko-KR" dirty="0" smtClean="0">
                <a:hlinkClick r:id="rId5"/>
              </a:rPr>
              <a:t>) - </a:t>
            </a:r>
            <a:r>
              <a:rPr lang="en-US" altLang="ko-KR" b="1" dirty="0" smtClean="0">
                <a:hlinkClick r:id="rId5"/>
              </a:rPr>
              <a:t>YouTube</a:t>
            </a:r>
            <a:endParaRPr lang="en-US" altLang="ko-KR" b="1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6"/>
              </a:rPr>
              <a:t>진로진학상담</a:t>
            </a:r>
            <a:r>
              <a:rPr lang="en-US" altLang="ko-KR" dirty="0" smtClean="0">
                <a:hlinkClick r:id="rId6"/>
              </a:rPr>
              <a:t>(</a:t>
            </a:r>
            <a:r>
              <a:rPr lang="ko-KR" altLang="en-US" b="1" dirty="0" err="1" smtClean="0">
                <a:hlinkClick r:id="rId6"/>
              </a:rPr>
              <a:t>홀랜드이론</a:t>
            </a:r>
            <a:r>
              <a:rPr lang="en-US" altLang="ko-KR" dirty="0" smtClean="0">
                <a:hlinkClick r:id="rId6"/>
              </a:rPr>
              <a:t>) - </a:t>
            </a:r>
            <a:r>
              <a:rPr lang="ko-KR" altLang="en-US" b="1" dirty="0" smtClean="0">
                <a:hlinkClick r:id="rId6"/>
              </a:rPr>
              <a:t>김덕기</a:t>
            </a:r>
            <a:r>
              <a:rPr lang="en-US" altLang="ko-KR" dirty="0" smtClean="0">
                <a:hlinkClick r:id="rId6"/>
              </a:rPr>
              <a:t>(</a:t>
            </a:r>
            <a:r>
              <a:rPr lang="en-US" altLang="ko-KR" b="1" dirty="0" smtClean="0">
                <a:hlinkClick r:id="rId6"/>
              </a:rPr>
              <a:t>4</a:t>
            </a:r>
            <a:r>
              <a:rPr lang="ko-KR" altLang="en-US" b="1" dirty="0" smtClean="0">
                <a:hlinkClick r:id="rId6"/>
              </a:rPr>
              <a:t>부</a:t>
            </a:r>
            <a:r>
              <a:rPr lang="en-US" altLang="ko-KR" dirty="0" smtClean="0">
                <a:hlinkClick r:id="rId6"/>
              </a:rPr>
              <a:t>) - </a:t>
            </a:r>
            <a:r>
              <a:rPr lang="en-US" altLang="ko-KR" b="1" dirty="0" smtClean="0">
                <a:hlinkClick r:id="rId6"/>
              </a:rPr>
              <a:t>YouTube</a:t>
            </a:r>
            <a:endParaRPr lang="en-US" altLang="ko-KR" b="1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hlinkClick r:id="rId2"/>
              </a:rPr>
              <a:t>공부</a:t>
            </a:r>
            <a:r>
              <a:rPr lang="en-US" altLang="ko-KR" b="0" dirty="0">
                <a:hlinkClick r:id="rId2"/>
              </a:rPr>
              <a:t>/</a:t>
            </a:r>
            <a:r>
              <a:rPr lang="ko-KR" altLang="en-US" dirty="0">
                <a:hlinkClick r:id="rId2"/>
              </a:rPr>
              <a:t>진로칼럼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>
                <a:hlinkClick r:id="rId3"/>
              </a:rPr>
              <a:t>자녀</a:t>
            </a:r>
            <a:r>
              <a:rPr lang="ko-KR" altLang="en-US" b="1" dirty="0" smtClean="0">
                <a:hlinkClick r:id="rId3"/>
              </a:rPr>
              <a:t>진로</a:t>
            </a:r>
            <a:r>
              <a:rPr lang="ko-KR" altLang="en-US" dirty="0" smtClean="0">
                <a:hlinkClick r:id="rId3"/>
              </a:rPr>
              <a:t>교육방법</a:t>
            </a:r>
            <a:r>
              <a:rPr lang="en-US" altLang="ko-KR" dirty="0" smtClean="0">
                <a:hlinkClick r:id="rId3"/>
              </a:rPr>
              <a:t>.</a:t>
            </a:r>
            <a:r>
              <a:rPr lang="en-US" altLang="ko-KR" dirty="0" err="1" smtClean="0">
                <a:hlinkClick r:id="rId3"/>
              </a:rPr>
              <a:t>flv</a:t>
            </a:r>
            <a:r>
              <a:rPr lang="en-US" altLang="ko-KR" dirty="0" smtClean="0">
                <a:hlinkClick r:id="rId3"/>
              </a:rPr>
              <a:t> - </a:t>
            </a:r>
            <a:r>
              <a:rPr lang="en-US" altLang="ko-KR" b="1" dirty="0" smtClean="0">
                <a:hlinkClick r:id="rId3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4"/>
              </a:rPr>
              <a:t>teaching teenagers-</a:t>
            </a:r>
            <a:r>
              <a:rPr lang="ko-KR" altLang="en-US" dirty="0" smtClean="0">
                <a:hlinkClick r:id="rId4"/>
              </a:rPr>
              <a:t>청소년 </a:t>
            </a:r>
            <a:r>
              <a:rPr lang="ko-KR" altLang="en-US" b="1" dirty="0" smtClean="0">
                <a:hlinkClick r:id="rId4"/>
              </a:rPr>
              <a:t>진로</a:t>
            </a:r>
            <a:r>
              <a:rPr lang="ko-KR" altLang="en-US" dirty="0" smtClean="0">
                <a:hlinkClick r:id="rId4"/>
              </a:rPr>
              <a:t>교육프로젝트 </a:t>
            </a:r>
            <a:r>
              <a:rPr lang="en-US" altLang="ko-KR" dirty="0" smtClean="0">
                <a:hlinkClick r:id="rId4"/>
              </a:rPr>
              <a:t>- </a:t>
            </a:r>
            <a:r>
              <a:rPr lang="en-US" altLang="ko-KR" b="1" dirty="0" smtClean="0">
                <a:hlinkClick r:id="rId4"/>
              </a:rPr>
              <a:t>YouTube</a:t>
            </a:r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en-US" altLang="ko-KR" b="1" dirty="0" err="1" smtClean="0">
                <a:hlinkClick r:id="rId5"/>
              </a:rPr>
              <a:t>youtube</a:t>
            </a:r>
            <a:r>
              <a:rPr lang="ko-KR" altLang="en-US" dirty="0" smtClean="0">
                <a:hlinkClick r:id="rId5"/>
              </a:rPr>
              <a:t> </a:t>
            </a:r>
            <a:r>
              <a:rPr lang="ko-KR" altLang="en-US" dirty="0" err="1" smtClean="0">
                <a:hlinkClick r:id="rId5"/>
              </a:rPr>
              <a:t>행복한</a:t>
            </a:r>
            <a:r>
              <a:rPr lang="ko-KR" altLang="en-US" b="1" dirty="0" err="1" smtClean="0">
                <a:hlinkClick r:id="rId5"/>
              </a:rPr>
              <a:t>진로</a:t>
            </a:r>
            <a:r>
              <a:rPr lang="ko-KR" altLang="en-US" dirty="0" err="1" smtClean="0">
                <a:hlinkClick r:id="rId5"/>
              </a:rPr>
              <a:t>학교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6"/>
              </a:rPr>
              <a:t>진로</a:t>
            </a:r>
            <a:r>
              <a:rPr lang="ko-KR" altLang="en-US" dirty="0" smtClean="0">
                <a:hlinkClick r:id="rId6"/>
              </a:rPr>
              <a:t> 설정의 중요성 </a:t>
            </a:r>
            <a:r>
              <a:rPr lang="en-US" altLang="ko-KR" dirty="0" smtClean="0">
                <a:hlinkClick r:id="rId6"/>
              </a:rPr>
              <a:t>- </a:t>
            </a:r>
            <a:r>
              <a:rPr lang="en-US" altLang="ko-KR" b="1" dirty="0" smtClean="0">
                <a:hlinkClick r:id="rId6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7"/>
              </a:rPr>
              <a:t>진로</a:t>
            </a:r>
            <a:r>
              <a:rPr lang="ko-KR" altLang="en-US" dirty="0" smtClean="0">
                <a:hlinkClick r:id="rId7"/>
              </a:rPr>
              <a:t>설계 </a:t>
            </a:r>
            <a:r>
              <a:rPr lang="en-US" altLang="ko-KR" dirty="0" smtClean="0">
                <a:hlinkClick r:id="rId7"/>
              </a:rPr>
              <a:t>- </a:t>
            </a:r>
            <a:r>
              <a:rPr lang="en-US" altLang="ko-KR" b="1" dirty="0" smtClean="0">
                <a:hlinkClick r:id="rId7"/>
              </a:rPr>
              <a:t>YouTube</a:t>
            </a:r>
            <a:endParaRPr lang="ko-KR" altLang="en-US" dirty="0"/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hlinkClick r:id="rId2"/>
              </a:rPr>
              <a:t>공부</a:t>
            </a:r>
            <a:r>
              <a:rPr lang="en-US" altLang="ko-KR" b="0" dirty="0">
                <a:hlinkClick r:id="rId2"/>
              </a:rPr>
              <a:t>/</a:t>
            </a:r>
            <a:r>
              <a:rPr lang="ko-KR" altLang="en-US" dirty="0">
                <a:hlinkClick r:id="rId2"/>
              </a:rPr>
              <a:t>진로칼럼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>
                <a:hlinkClick r:id="rId3"/>
              </a:rPr>
              <a:t>[</a:t>
            </a:r>
            <a:r>
              <a:rPr lang="ko-KR" altLang="en-US" b="1" dirty="0" err="1" smtClean="0">
                <a:hlinkClick r:id="rId3"/>
              </a:rPr>
              <a:t>행복한진로학교</a:t>
            </a:r>
            <a:r>
              <a:rPr lang="en-US" altLang="ko-KR" dirty="0" smtClean="0">
                <a:hlinkClick r:id="rId3"/>
              </a:rPr>
              <a:t>] 7</a:t>
            </a:r>
            <a:r>
              <a:rPr lang="ko-KR" altLang="en-US" b="1" dirty="0" smtClean="0">
                <a:hlinkClick r:id="rId3"/>
              </a:rPr>
              <a:t>강</a:t>
            </a:r>
            <a:r>
              <a:rPr lang="ko-KR" altLang="en-US" dirty="0" smtClean="0">
                <a:hlinkClick r:id="rId3"/>
              </a:rPr>
              <a:t> 대학교수가 본 취업 전쟁 속 대학의 </a:t>
            </a:r>
            <a:r>
              <a:rPr lang="en-US" altLang="ko-KR" b="1" dirty="0" smtClean="0">
                <a:hlinkClick r:id="rId3"/>
              </a:rPr>
              <a:t>...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4"/>
              </a:rPr>
              <a:t>진로</a:t>
            </a:r>
            <a:r>
              <a:rPr lang="ko-KR" altLang="en-US" dirty="0" smtClean="0">
                <a:hlinkClick r:id="rId4"/>
              </a:rPr>
              <a:t> 수업 </a:t>
            </a:r>
            <a:r>
              <a:rPr lang="en-US" altLang="ko-KR" dirty="0" smtClean="0">
                <a:hlinkClick r:id="rId4"/>
              </a:rPr>
              <a:t>by dudtjsdl93a - </a:t>
            </a:r>
            <a:r>
              <a:rPr lang="en-US" altLang="ko-KR" b="1" dirty="0" smtClean="0">
                <a:hlinkClick r:id="rId4"/>
              </a:rPr>
              <a:t>YouTube</a:t>
            </a:r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ko-KR" altLang="en-US" dirty="0" smtClean="0">
                <a:hlinkClick r:id="rId5"/>
              </a:rPr>
              <a:t>부모의 </a:t>
            </a:r>
            <a:r>
              <a:rPr lang="ko-KR" altLang="en-US" b="1" dirty="0" smtClean="0">
                <a:hlinkClick r:id="rId5"/>
              </a:rPr>
              <a:t>진로</a:t>
            </a:r>
            <a:r>
              <a:rPr lang="ko-KR" altLang="en-US" dirty="0" smtClean="0">
                <a:hlinkClick r:id="rId5"/>
              </a:rPr>
              <a:t>강요 </a:t>
            </a:r>
            <a:r>
              <a:rPr lang="en-US" altLang="ko-KR" dirty="0" smtClean="0">
                <a:hlinkClick r:id="rId5"/>
              </a:rPr>
              <a:t>- </a:t>
            </a:r>
            <a:r>
              <a:rPr lang="en-US" altLang="ko-KR" b="1" dirty="0" smtClean="0">
                <a:hlinkClick r:id="rId5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6"/>
              </a:rPr>
              <a:t>40</a:t>
            </a:r>
            <a:r>
              <a:rPr lang="ko-KR" altLang="en-US" dirty="0" smtClean="0">
                <a:hlinkClick r:id="rId6"/>
              </a:rPr>
              <a:t>년의 역사가 있는 </a:t>
            </a:r>
            <a:r>
              <a:rPr lang="ko-KR" altLang="en-US" dirty="0" err="1" smtClean="0">
                <a:hlinkClick r:id="rId6"/>
              </a:rPr>
              <a:t>에르의</a:t>
            </a:r>
            <a:r>
              <a:rPr lang="ko-KR" altLang="en-US" dirty="0" smtClean="0">
                <a:hlinkClick r:id="rId6"/>
              </a:rPr>
              <a:t> </a:t>
            </a:r>
            <a:r>
              <a:rPr lang="ko-KR" altLang="en-US" b="1" dirty="0" smtClean="0">
                <a:hlinkClick r:id="rId6"/>
              </a:rPr>
              <a:t>진학지도</a:t>
            </a:r>
            <a:r>
              <a:rPr lang="ko-KR" altLang="en-US" dirty="0" smtClean="0">
                <a:hlinkClick r:id="rId6"/>
              </a:rPr>
              <a:t> </a:t>
            </a:r>
            <a:r>
              <a:rPr lang="en-US" altLang="ko-KR" dirty="0" smtClean="0">
                <a:hlinkClick r:id="rId6"/>
              </a:rPr>
              <a:t>- </a:t>
            </a:r>
            <a:r>
              <a:rPr lang="en-US" altLang="ko-KR" b="1" dirty="0" smtClean="0">
                <a:hlinkClick r:id="rId6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7"/>
              </a:rPr>
              <a:t>자녀</a:t>
            </a:r>
            <a:r>
              <a:rPr lang="ko-KR" altLang="en-US" b="1" dirty="0" smtClean="0">
                <a:hlinkClick r:id="rId7"/>
              </a:rPr>
              <a:t>진로</a:t>
            </a:r>
            <a:r>
              <a:rPr lang="ko-KR" altLang="en-US" dirty="0" smtClean="0">
                <a:hlinkClick r:id="rId7"/>
              </a:rPr>
              <a:t>결정요인 </a:t>
            </a:r>
            <a:r>
              <a:rPr lang="en-US" altLang="ko-KR" dirty="0" smtClean="0">
                <a:hlinkClick r:id="rId7"/>
              </a:rPr>
              <a:t>- </a:t>
            </a:r>
            <a:r>
              <a:rPr lang="en-US" altLang="ko-KR" b="1" dirty="0" smtClean="0">
                <a:hlinkClick r:id="rId7"/>
              </a:rPr>
              <a:t>YouTube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hlinkClick r:id="rId2"/>
              </a:rPr>
              <a:t>공부</a:t>
            </a:r>
            <a:r>
              <a:rPr lang="en-US" altLang="ko-KR" b="0" dirty="0">
                <a:hlinkClick r:id="rId2"/>
              </a:rPr>
              <a:t>/</a:t>
            </a:r>
            <a:r>
              <a:rPr lang="ko-KR" altLang="en-US" dirty="0">
                <a:hlinkClick r:id="rId2"/>
              </a:rPr>
              <a:t>진로칼럼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>
                <a:hlinkClick r:id="rId3"/>
              </a:rPr>
              <a:t>성공모델 통해 전공</a:t>
            </a:r>
            <a:r>
              <a:rPr lang="en-US" altLang="ko-KR" dirty="0" smtClean="0">
                <a:hlinkClick r:id="rId3"/>
              </a:rPr>
              <a:t>, </a:t>
            </a:r>
            <a:r>
              <a:rPr lang="ko-KR" altLang="en-US" b="1" dirty="0" smtClean="0">
                <a:hlinkClick r:id="rId3"/>
              </a:rPr>
              <a:t>진로</a:t>
            </a:r>
            <a:r>
              <a:rPr lang="ko-KR" altLang="en-US" dirty="0" smtClean="0">
                <a:hlinkClick r:id="rId3"/>
              </a:rPr>
              <a:t> 모색하는 </a:t>
            </a:r>
            <a:r>
              <a:rPr lang="en-US" altLang="ko-KR" dirty="0" smtClean="0">
                <a:hlinkClick r:id="rId3"/>
              </a:rPr>
              <a:t>''</a:t>
            </a:r>
            <a:r>
              <a:rPr lang="ko-KR" altLang="en-US" dirty="0" smtClean="0">
                <a:hlinkClick r:id="rId3"/>
              </a:rPr>
              <a:t>커리어 체험 워크숍</a:t>
            </a:r>
            <a:r>
              <a:rPr lang="en-US" altLang="ko-KR" dirty="0" smtClean="0">
                <a:hlinkClick r:id="rId3"/>
              </a:rPr>
              <a:t>'' : </a:t>
            </a:r>
            <a:r>
              <a:rPr lang="ko-KR" altLang="en-US" dirty="0" err="1" smtClean="0">
                <a:hlinkClick r:id="rId3"/>
              </a:rPr>
              <a:t>네이트판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smtClean="0">
                <a:hlinkClick r:id="rId4"/>
              </a:rPr>
              <a:t>공부</a:t>
            </a:r>
            <a:r>
              <a:rPr lang="en-US" altLang="ko-KR" dirty="0" smtClean="0">
                <a:hlinkClick r:id="rId4"/>
              </a:rPr>
              <a:t>/</a:t>
            </a:r>
            <a:r>
              <a:rPr lang="ko-KR" altLang="en-US" b="1" dirty="0" smtClean="0">
                <a:hlinkClick r:id="rId4"/>
              </a:rPr>
              <a:t>진로칼럼</a:t>
            </a:r>
            <a:r>
              <a:rPr lang="ko-KR" altLang="en-US" dirty="0" smtClean="0">
                <a:hlinkClick r:id="rId4"/>
              </a:rPr>
              <a:t> </a:t>
            </a:r>
            <a:r>
              <a:rPr lang="en-US" altLang="ko-KR" dirty="0" smtClean="0">
                <a:hlinkClick r:id="rId4"/>
              </a:rPr>
              <a:t>- 9</a:t>
            </a:r>
            <a:r>
              <a:rPr lang="ko-KR" altLang="en-US" dirty="0" smtClean="0">
                <a:hlinkClick r:id="rId4"/>
              </a:rPr>
              <a:t>월 평가원으로 인해 혼란스러우신 분들께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5"/>
              </a:rPr>
              <a:t>전공을 뒤집어라</a:t>
            </a:r>
            <a:r>
              <a:rPr lang="en-US" altLang="ko-KR" dirty="0" smtClean="0">
                <a:hlinkClick r:id="rId5"/>
              </a:rPr>
              <a:t>…</a:t>
            </a:r>
            <a:r>
              <a:rPr lang="ko-KR" altLang="en-US" b="1" dirty="0" smtClean="0">
                <a:hlinkClick r:id="rId5"/>
              </a:rPr>
              <a:t>진로</a:t>
            </a:r>
            <a:r>
              <a:rPr lang="ko-KR" altLang="en-US" dirty="0" smtClean="0">
                <a:hlinkClick r:id="rId5"/>
              </a:rPr>
              <a:t>를 벗어나라</a:t>
            </a:r>
            <a:r>
              <a:rPr lang="en-US" altLang="ko-KR" dirty="0" smtClean="0">
                <a:hlinkClick r:id="rId5"/>
              </a:rPr>
              <a:t>…</a:t>
            </a:r>
            <a:r>
              <a:rPr lang="ko-KR" altLang="en-US" dirty="0" smtClean="0">
                <a:hlinkClick r:id="rId5"/>
              </a:rPr>
              <a:t>창조가 시작된다 </a:t>
            </a:r>
            <a:r>
              <a:rPr lang="en-US" altLang="ko-KR" dirty="0" smtClean="0">
                <a:hlinkClick r:id="rId5"/>
              </a:rPr>
              <a:t>- </a:t>
            </a:r>
            <a:r>
              <a:rPr lang="ko-KR" altLang="en-US" dirty="0" err="1" smtClean="0">
                <a:hlinkClick r:id="rId5"/>
              </a:rPr>
              <a:t>헤럴드경제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6"/>
              </a:rPr>
              <a:t>진학 게시판 </a:t>
            </a:r>
            <a:r>
              <a:rPr lang="en-US" altLang="ko-KR" dirty="0" smtClean="0">
                <a:hlinkClick r:id="rId6"/>
              </a:rPr>
              <a:t>- </a:t>
            </a:r>
            <a:r>
              <a:rPr lang="ko-KR" altLang="en-US" b="1" dirty="0" smtClean="0">
                <a:hlinkClick r:id="rId6"/>
              </a:rPr>
              <a:t>공부</a:t>
            </a:r>
            <a:r>
              <a:rPr lang="ko-KR" altLang="en-US" dirty="0" smtClean="0">
                <a:hlinkClick r:id="rId6"/>
              </a:rPr>
              <a:t>는 계속 하고 싶은데 돈도 없고 좀 지쳤어요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7"/>
              </a:rPr>
              <a:t>공모전 정보 </a:t>
            </a:r>
            <a:r>
              <a:rPr lang="en-US" altLang="ko-KR" dirty="0" smtClean="0">
                <a:hlinkClick r:id="rId7"/>
              </a:rPr>
              <a:t>- :: </a:t>
            </a:r>
            <a:r>
              <a:rPr lang="ko-KR" altLang="en-US" dirty="0" smtClean="0">
                <a:hlinkClick r:id="rId7"/>
              </a:rPr>
              <a:t>내일을 바꾸는 힘 맛있는 교육</a:t>
            </a:r>
            <a:r>
              <a:rPr lang="en-US" altLang="ko-KR" dirty="0" smtClean="0">
                <a:hlinkClick r:id="rId7"/>
              </a:rPr>
              <a:t>&lt;</a:t>
            </a:r>
            <a:r>
              <a:rPr lang="ko-KR" altLang="en-US" dirty="0" err="1" smtClean="0">
                <a:hlinkClick r:id="rId7"/>
              </a:rPr>
              <a:t>에듀조선</a:t>
            </a:r>
            <a:r>
              <a:rPr lang="ko-KR" altLang="en-US" dirty="0" smtClean="0">
                <a:hlinkClick r:id="rId7"/>
              </a:rPr>
              <a:t> </a:t>
            </a:r>
            <a:r>
              <a:rPr lang="en-US" altLang="ko-KR" dirty="0" smtClean="0">
                <a:hlinkClick r:id="rId7"/>
              </a:rPr>
              <a:t>::</a:t>
            </a:r>
            <a:endParaRPr lang="ko-KR" altLang="en-US" dirty="0"/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학부모 참조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err="1" smtClean="0">
                <a:hlinkClick r:id="rId2"/>
              </a:rPr>
              <a:t>이러닝아빠의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e-</a:t>
            </a:r>
            <a:r>
              <a:rPr lang="ko-KR" altLang="en-US" dirty="0" smtClean="0">
                <a:hlinkClick r:id="rId2"/>
              </a:rPr>
              <a:t>러닝자기주도학습법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3"/>
              </a:rPr>
              <a:t>부모기술</a:t>
            </a:r>
            <a:r>
              <a:rPr lang="ko-KR" altLang="en-US" b="1" dirty="0" smtClean="0">
                <a:hlinkClick r:id="rId3"/>
              </a:rPr>
              <a:t>칼럼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- </a:t>
            </a:r>
            <a:r>
              <a:rPr lang="ko-KR" altLang="en-US" dirty="0" smtClean="0">
                <a:hlinkClick r:id="rId3"/>
              </a:rPr>
              <a:t>하 </a:t>
            </a:r>
            <a:r>
              <a:rPr lang="ko-KR" altLang="en-US" dirty="0" err="1" smtClean="0">
                <a:hlinkClick r:id="rId3"/>
              </a:rPr>
              <a:t>버</a:t>
            </a:r>
            <a:r>
              <a:rPr lang="ko-KR" altLang="en-US" dirty="0" smtClean="0">
                <a:hlinkClick r:id="rId3"/>
              </a:rPr>
              <a:t> </a:t>
            </a:r>
            <a:r>
              <a:rPr lang="ko-KR" altLang="en-US" dirty="0" err="1" smtClean="0">
                <a:hlinkClick r:id="rId3"/>
              </a:rPr>
              <a:t>드</a:t>
            </a:r>
            <a:r>
              <a:rPr lang="ko-KR" altLang="en-US" dirty="0" smtClean="0">
                <a:hlinkClick r:id="rId3"/>
              </a:rPr>
              <a:t> 카 운 슬 링 센 터 </a:t>
            </a:r>
            <a:r>
              <a:rPr lang="en-US" altLang="ko-KR" dirty="0" smtClean="0">
                <a:hlinkClick r:id="rId3"/>
              </a:rPr>
              <a:t>Harvard Counseling Center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4"/>
              </a:rPr>
              <a:t>HANS - </a:t>
            </a:r>
            <a:r>
              <a:rPr lang="ko-KR" altLang="en-US" b="1" dirty="0" smtClean="0">
                <a:hlinkClick r:id="rId4"/>
              </a:rPr>
              <a:t>과목별</a:t>
            </a:r>
            <a:r>
              <a:rPr lang="ko-KR" altLang="en-US" dirty="0" smtClean="0">
                <a:hlinkClick r:id="rId4"/>
              </a:rPr>
              <a:t>단원</a:t>
            </a:r>
            <a:r>
              <a:rPr lang="en-US" altLang="ko-KR" b="1" dirty="0" smtClean="0">
                <a:hlinkClick r:id="rId4"/>
              </a:rPr>
              <a:t>1</a:t>
            </a:r>
            <a:r>
              <a:rPr lang="ko-KR" altLang="en-US" dirty="0" smtClean="0">
                <a:hlinkClick r:id="rId4"/>
              </a:rPr>
              <a:t> </a:t>
            </a:r>
            <a:r>
              <a:rPr lang="en-US" altLang="ko-KR" dirty="0" smtClean="0">
                <a:hlinkClick r:id="rId4"/>
              </a:rPr>
              <a:t>- </a:t>
            </a:r>
            <a:r>
              <a:rPr lang="en-US" altLang="ko-KR" b="1" dirty="0" smtClean="0">
                <a:hlinkClick r:id="rId4"/>
              </a:rPr>
              <a:t>YouTube</a:t>
            </a:r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ko-KR" altLang="en-US" dirty="0" err="1" smtClean="0">
                <a:hlinkClick r:id="rId5"/>
              </a:rPr>
              <a:t>공신닷컴</a:t>
            </a:r>
            <a:r>
              <a:rPr lang="ko-KR" altLang="en-US" dirty="0" smtClean="0">
                <a:hlinkClick r:id="rId5"/>
              </a:rPr>
              <a:t> </a:t>
            </a:r>
            <a:r>
              <a:rPr lang="en-US" altLang="ko-KR" dirty="0" smtClean="0">
                <a:hlinkClick r:id="rId5"/>
              </a:rPr>
              <a:t>&gt; </a:t>
            </a:r>
            <a:r>
              <a:rPr lang="ko-KR" altLang="en-US" dirty="0" smtClean="0">
                <a:hlinkClick r:id="rId5"/>
              </a:rPr>
              <a:t>공신 칼럼 </a:t>
            </a:r>
            <a:r>
              <a:rPr lang="en-US" altLang="ko-KR" dirty="0" smtClean="0">
                <a:hlinkClick r:id="rId5"/>
              </a:rPr>
              <a:t>&gt; </a:t>
            </a:r>
            <a:r>
              <a:rPr lang="ko-KR" altLang="en-US" dirty="0" smtClean="0">
                <a:hlinkClick r:id="rId5"/>
              </a:rPr>
              <a:t>공신칼럼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6"/>
              </a:rPr>
              <a:t>- </a:t>
            </a:r>
            <a:r>
              <a:rPr lang="ko-KR" altLang="en-US" dirty="0" smtClean="0">
                <a:hlinkClick r:id="rId6"/>
              </a:rPr>
              <a:t>나무를</a:t>
            </a:r>
            <a:r>
              <a:rPr lang="en-US" altLang="ko-KR" dirty="0" smtClean="0">
                <a:hlinkClick r:id="rId6"/>
              </a:rPr>
              <a:t>(</a:t>
            </a:r>
            <a:r>
              <a:rPr lang="ko-KR" altLang="en-US" dirty="0" err="1" smtClean="0">
                <a:hlinkClick r:id="rId6"/>
              </a:rPr>
              <a:t>초중고</a:t>
            </a:r>
            <a:r>
              <a:rPr lang="ko-KR" altLang="en-US" dirty="0" smtClean="0">
                <a:hlinkClick r:id="rId6"/>
              </a:rPr>
              <a:t> 공부 스크랩</a:t>
            </a:r>
            <a:r>
              <a:rPr lang="en-US" altLang="ko-KR" dirty="0" smtClean="0">
                <a:hlinkClick r:id="rId6"/>
              </a:rPr>
              <a:t>)</a:t>
            </a:r>
            <a:r>
              <a:rPr lang="ko-KR" altLang="en-US" dirty="0" smtClean="0">
                <a:hlinkClick r:id="rId6"/>
              </a:rPr>
              <a:t> 심는 사람 </a:t>
            </a:r>
            <a:r>
              <a:rPr lang="en-US" altLang="ko-KR" dirty="0" smtClean="0">
                <a:hlinkClick r:id="rId6"/>
              </a:rPr>
              <a:t>::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7"/>
              </a:rPr>
              <a:t>학부모 세미나 </a:t>
            </a:r>
            <a:r>
              <a:rPr lang="en-US" altLang="ko-KR" b="1" dirty="0" smtClean="0">
                <a:hlinkClick r:id="rId7"/>
              </a:rPr>
              <a:t>2</a:t>
            </a:r>
            <a:r>
              <a:rPr lang="en-US" altLang="ko-KR" dirty="0" smtClean="0">
                <a:hlinkClick r:id="rId7"/>
              </a:rPr>
              <a:t>-4 - </a:t>
            </a:r>
            <a:r>
              <a:rPr lang="en-US" altLang="ko-KR" b="1" dirty="0" smtClean="0">
                <a:hlinkClick r:id="rId7"/>
              </a:rPr>
              <a:t>YouTube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/>
              <a:t>[</a:t>
            </a:r>
            <a:r>
              <a:rPr lang="ko-KR" altLang="en-US" sz="2800" dirty="0"/>
              <a:t>만일 내가 다시 아이를 키운다면</a:t>
            </a:r>
            <a:r>
              <a:rPr lang="en-US" altLang="ko-KR" sz="2800" dirty="0"/>
              <a:t>_</a:t>
            </a:r>
            <a:r>
              <a:rPr lang="ko-KR" altLang="en-US" sz="2800" dirty="0"/>
              <a:t>다이아나 </a:t>
            </a:r>
            <a:r>
              <a:rPr lang="ko-KR" altLang="en-US" sz="2800" dirty="0" err="1"/>
              <a:t>루먼스</a:t>
            </a:r>
            <a:r>
              <a:rPr lang="en-US" altLang="ko-KR" sz="2800" dirty="0"/>
              <a:t>]</a:t>
            </a:r>
            <a:br>
              <a:rPr lang="en-US" altLang="ko-KR" sz="2800" dirty="0"/>
            </a:b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altLang="ko-KR" dirty="0" smtClean="0"/>
          </a:p>
          <a:p>
            <a:r>
              <a:rPr lang="ko-KR" altLang="en-US" dirty="0" smtClean="0"/>
              <a:t>들판을 더 많이 뛰어다니고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별들을 더 오래 바라보리라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더 많이 껴안고 더 적게 다투리라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도토리 속에 떡갈나무를 더 자주 보리라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덜 단호하고 더 많이 긍정하리라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힘을 사랑하는 사람으로 보이지 않고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사랑의 힘을 가진 사람으로 보이리라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en-US" altLang="ko-KR" sz="2300" dirty="0" smtClean="0">
                <a:hlinkClick r:id="rId2"/>
              </a:rPr>
              <a:t>http://mall.godpeople.com/?G=1242355162-7</a:t>
            </a:r>
            <a:endParaRPr lang="en-US" altLang="ko-KR" sz="2300" dirty="0" smtClean="0"/>
          </a:p>
          <a:p>
            <a:endParaRPr lang="en-US" altLang="ko-KR" sz="2300" dirty="0" smtClean="0"/>
          </a:p>
          <a:p>
            <a:r>
              <a:rPr lang="ko-KR" altLang="en-US" sz="2300" b="1" dirty="0" smtClean="0">
                <a:hlinkClick r:id="rId3"/>
              </a:rPr>
              <a:t>만일 내가 아이를 다시 키운다면</a:t>
            </a:r>
            <a:r>
              <a:rPr lang="ko-KR" altLang="en-US" sz="2300" dirty="0" smtClean="0"/>
              <a:t> </a:t>
            </a:r>
            <a:endParaRPr lang="en-US" altLang="ko-KR" sz="2300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마음을 열어주는 </a:t>
            </a:r>
            <a:r>
              <a:rPr lang="en-US" altLang="ko-KR" dirty="0"/>
              <a:t>101</a:t>
            </a:r>
            <a:r>
              <a:rPr lang="ko-KR" altLang="en-US" dirty="0"/>
              <a:t>가지 이야기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나는 당신을 위해 여기에 있습니다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당신이 이 세상에서 혼자라고  느끼거나 </a:t>
            </a:r>
            <a:endParaRPr lang="en-US" altLang="ko-KR" dirty="0" smtClean="0"/>
          </a:p>
          <a:p>
            <a:r>
              <a:rPr lang="ko-KR" altLang="en-US" dirty="0" smtClean="0"/>
              <a:t>외롭다고 생각될 때 나를 찾으세요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당신의 마음이 의심으로 흔들리고</a:t>
            </a:r>
            <a:br>
              <a:rPr lang="ko-KR" altLang="en-US" dirty="0" smtClean="0"/>
            </a:br>
            <a:r>
              <a:rPr lang="ko-KR" altLang="en-US" dirty="0" smtClean="0"/>
              <a:t>자신감은 먼 기억처럼 사라질 때 </a:t>
            </a:r>
            <a:endParaRPr lang="en-US" altLang="ko-KR" dirty="0" smtClean="0"/>
          </a:p>
          <a:p>
            <a:r>
              <a:rPr lang="ko-KR" altLang="en-US" dirty="0" smtClean="0"/>
              <a:t>내 빛을 발견하세요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마음을 열어주는 </a:t>
            </a:r>
            <a:r>
              <a:rPr lang="en-US" altLang="ko-KR" dirty="0"/>
              <a:t>101</a:t>
            </a:r>
            <a:r>
              <a:rPr lang="ko-KR" altLang="en-US" dirty="0"/>
              <a:t>가지 이야기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당신의 삶에서 무엇인가 혼란스러울 때</a:t>
            </a:r>
            <a:br>
              <a:rPr lang="ko-KR" altLang="en-US" dirty="0" smtClean="0"/>
            </a:br>
            <a:r>
              <a:rPr lang="ko-KR" altLang="en-US" dirty="0" smtClean="0"/>
              <a:t>내 지혜에 귀를 기울이세요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당신의 몸이 아플 때 어머니가 </a:t>
            </a:r>
            <a:endParaRPr lang="en-US" altLang="ko-KR" dirty="0" smtClean="0"/>
          </a:p>
          <a:p>
            <a:r>
              <a:rPr lang="ko-KR" altLang="en-US" dirty="0" smtClean="0"/>
              <a:t>따뜻한 죽을 끓여주시곤 했던 것처럼</a:t>
            </a:r>
            <a:br>
              <a:rPr lang="ko-KR" altLang="en-US" dirty="0" smtClean="0"/>
            </a:br>
            <a:r>
              <a:rPr lang="ko-KR" altLang="en-US" dirty="0" smtClean="0"/>
              <a:t>당신의 영혼에 생기를 </a:t>
            </a:r>
            <a:endParaRPr lang="en-US" altLang="ko-KR" dirty="0" smtClean="0"/>
          </a:p>
          <a:p>
            <a:r>
              <a:rPr lang="ko-KR" altLang="en-US" dirty="0" smtClean="0"/>
              <a:t>불어넣기 위해 나는 여기에 있습니다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키워드  벤치마킹도서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418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2960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>
                          <a:hlinkClick r:id="rId2"/>
                        </a:rPr>
                        <a:t>기린과  </a:t>
                      </a:r>
                      <a:r>
                        <a:rPr lang="ko-KR" altLang="en-US" dirty="0" err="1" smtClean="0">
                          <a:hlinkClick r:id="rId2"/>
                        </a:rPr>
                        <a:t>자칼이</a:t>
                      </a:r>
                      <a:r>
                        <a:rPr lang="ko-KR" altLang="en-US" dirty="0" smtClean="0">
                          <a:hlinkClick r:id="rId2"/>
                        </a:rPr>
                        <a:t>  춤 출  때</a:t>
                      </a:r>
                      <a:r>
                        <a:rPr lang="ko-KR" altLang="en-US" dirty="0" smtClean="0"/>
                        <a:t> 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 latinLnBrk="1"/>
                      <a:r>
                        <a:rPr lang="ko-KR" altLang="en-US" dirty="0" smtClean="0"/>
                        <a:t>자기주도  </a:t>
                      </a:r>
                      <a:r>
                        <a:rPr lang="ko-KR" altLang="en-US" dirty="0" err="1" smtClean="0"/>
                        <a:t>학습코칭</a:t>
                      </a:r>
                      <a:r>
                        <a:rPr lang="ko-KR" altLang="en-US" dirty="0" smtClean="0"/>
                        <a:t>   자료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 latinLnBrk="1"/>
                      <a:r>
                        <a:rPr lang="ko-KR" altLang="en-US" dirty="0" smtClean="0"/>
                        <a:t>심리학 콘서트 </a:t>
                      </a:r>
                      <a:r>
                        <a:rPr lang="en-US" altLang="ko-KR" dirty="0" smtClean="0"/>
                        <a:t>&lt;</a:t>
                      </a:r>
                      <a:r>
                        <a:rPr lang="ko-KR" altLang="en-US" dirty="0" smtClean="0"/>
                        <a:t>다고 </a:t>
                      </a:r>
                      <a:r>
                        <a:rPr lang="ko-KR" altLang="en-US" dirty="0" err="1" smtClean="0"/>
                        <a:t>아키라</a:t>
                      </a:r>
                      <a:r>
                        <a:rPr lang="ko-KR" altLang="en-US" dirty="0" smtClean="0"/>
                        <a:t> 지음   </a:t>
                      </a:r>
                      <a:r>
                        <a:rPr lang="ko-KR" altLang="en-US" dirty="0" err="1" smtClean="0"/>
                        <a:t>스타북스</a:t>
                      </a:r>
                      <a:endParaRPr lang="ko-KR" altLang="en-US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 latinLnBrk="1"/>
                      <a:r>
                        <a:rPr lang="ko-KR" altLang="en-US" sz="2000" dirty="0" smtClean="0"/>
                        <a:t>가르치는  일이란  무엇인가</a:t>
                      </a:r>
                      <a:r>
                        <a:rPr lang="en-US" altLang="ko-KR" sz="2000" dirty="0" smtClean="0"/>
                        <a:t>?  </a:t>
                      </a:r>
                      <a:r>
                        <a:rPr lang="en-US" altLang="ko-KR" sz="1800" dirty="0" err="1" smtClean="0"/>
                        <a:t>G.D.Fenstermacher</a:t>
                      </a:r>
                      <a:r>
                        <a:rPr lang="en-US" altLang="ko-KR" sz="1800" dirty="0" smtClean="0"/>
                        <a:t>, </a:t>
                      </a:r>
                      <a:r>
                        <a:rPr lang="en-US" altLang="ko-KR" sz="1800" dirty="0" err="1" smtClean="0"/>
                        <a:t>J.F.Soltis</a:t>
                      </a:r>
                      <a:r>
                        <a:rPr lang="en-US" altLang="ko-KR" sz="1800" dirty="0" smtClean="0"/>
                        <a:t>   </a:t>
                      </a:r>
                      <a:r>
                        <a:rPr lang="ko-KR" altLang="en-US" sz="2000" dirty="0" smtClean="0"/>
                        <a:t>교육과학사</a:t>
                      </a:r>
                      <a:endParaRPr lang="en-US" altLang="ko-KR" sz="2000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en-US" altLang="ko-KR" kern="1200" dirty="0" smtClean="0">
                          <a:hlinkClick r:id="rId3"/>
                        </a:rPr>
                        <a:t>Million Dollar Habits - Brian Tracy International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Albert </a:t>
                      </a:r>
                      <a:r>
                        <a:rPr lang="en-US" altLang="ko-KR" dirty="0" err="1" smtClean="0"/>
                        <a:t>Mehrabian</a:t>
                      </a:r>
                      <a:r>
                        <a:rPr lang="en-US" altLang="ko-KR" dirty="0" smtClean="0"/>
                        <a:t>    </a:t>
                      </a:r>
                      <a:r>
                        <a:rPr kumimoji="0" lang="en-US" altLang="ko-KR" kern="1200" dirty="0" err="1" smtClean="0">
                          <a:hlinkClick r:id="rId4"/>
                        </a:rPr>
                        <a:t>albert</a:t>
                      </a:r>
                      <a:r>
                        <a:rPr kumimoji="0" lang="en-US" altLang="ko-KR" kern="1200" dirty="0" smtClean="0">
                          <a:hlinkClick r:id="rId4"/>
                        </a:rPr>
                        <a:t> </a:t>
                      </a:r>
                      <a:r>
                        <a:rPr kumimoji="0" lang="en-US" altLang="ko-KR" kern="1200" dirty="0" err="1" smtClean="0">
                          <a:hlinkClick r:id="rId4"/>
                        </a:rPr>
                        <a:t>mehrabian</a:t>
                      </a:r>
                      <a:r>
                        <a:rPr kumimoji="0" lang="en-US" altLang="ko-KR" kern="1200" dirty="0" smtClean="0">
                          <a:hlinkClick r:id="rId4"/>
                        </a:rPr>
                        <a:t> communications research </a:t>
                      </a:r>
                      <a:endParaRPr kumimoji="0" lang="en-US" altLang="ko-KR" kern="1200" dirty="0" smtClean="0"/>
                    </a:p>
                    <a:p>
                      <a:pPr latinLnBrk="1"/>
                      <a:r>
                        <a:rPr kumimoji="0" lang="en-US" altLang="ko-KR" kern="1200" dirty="0" smtClean="0">
                          <a:hlinkClick r:id="rId5"/>
                        </a:rPr>
                        <a:t>                                      Albert </a:t>
                      </a:r>
                      <a:r>
                        <a:rPr kumimoji="0" lang="en-US" altLang="ko-KR" kern="1200" dirty="0" err="1" smtClean="0">
                          <a:hlinkClick r:id="rId5"/>
                        </a:rPr>
                        <a:t>Mehrabian</a:t>
                      </a:r>
                      <a:r>
                        <a:rPr kumimoji="0" lang="en-US" altLang="ko-KR" kern="1200" dirty="0" smtClean="0">
                          <a:hlinkClick r:id="rId5"/>
                        </a:rPr>
                        <a:t> Videos - </a:t>
                      </a:r>
                      <a:r>
                        <a:rPr kumimoji="0" lang="en-US" altLang="ko-KR" kern="1200" dirty="0" err="1" smtClean="0">
                          <a:hlinkClick r:id="rId5"/>
                        </a:rPr>
                        <a:t>Mitra</a:t>
                      </a:r>
                      <a:r>
                        <a:rPr kumimoji="0" lang="en-US" altLang="ko-KR" kern="1200" dirty="0" smtClean="0">
                          <a:hlinkClick r:id="rId5"/>
                        </a:rPr>
                        <a:t> Videos 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kumimoji="0" lang="ko-KR" altLang="en-US" kern="1200" dirty="0" smtClean="0">
                          <a:hlinkClick r:id="rId6"/>
                        </a:rPr>
                        <a:t>마음을 열어주는 </a:t>
                      </a:r>
                      <a:r>
                        <a:rPr kumimoji="0" lang="en-US" altLang="ko-KR" kern="1200" dirty="0" smtClean="0">
                          <a:hlinkClick r:id="rId6"/>
                        </a:rPr>
                        <a:t>101</a:t>
                      </a:r>
                      <a:r>
                        <a:rPr kumimoji="0" lang="ko-KR" altLang="en-US" kern="1200" dirty="0" smtClean="0">
                          <a:hlinkClick r:id="rId6"/>
                        </a:rPr>
                        <a:t>가지 이야기</a:t>
                      </a:r>
                      <a:r>
                        <a:rPr kumimoji="0" lang="ko-KR" altLang="en-US" kern="1200" dirty="0" smtClean="0"/>
                        <a:t> </a:t>
                      </a:r>
                      <a:endParaRPr kumimoji="0" lang="en-US" altLang="ko-KR" kern="1200" dirty="0" smtClean="0"/>
                    </a:p>
                    <a:p>
                      <a:pPr latinLnBrk="1"/>
                      <a:r>
                        <a:rPr kumimoji="0" lang="ko-KR" altLang="en-US" kern="1200" dirty="0" smtClean="0">
                          <a:hlinkClick r:id="rId7"/>
                        </a:rPr>
                        <a:t>마음을 열어주는 </a:t>
                      </a:r>
                      <a:r>
                        <a:rPr kumimoji="0" lang="en-US" altLang="ko-KR" kern="1200" dirty="0" smtClean="0">
                          <a:hlinkClick r:id="rId7"/>
                        </a:rPr>
                        <a:t>101</a:t>
                      </a:r>
                      <a:r>
                        <a:rPr kumimoji="0" lang="ko-KR" altLang="en-US" kern="1200" dirty="0" smtClean="0">
                          <a:hlinkClick r:id="rId7"/>
                        </a:rPr>
                        <a:t>가지 이야기 </a:t>
                      </a:r>
                      <a:r>
                        <a:rPr kumimoji="0" lang="en-US" altLang="ko-KR" kern="1200" dirty="0" smtClean="0">
                          <a:hlinkClick r:id="rId7"/>
                        </a:rPr>
                        <a:t>- *~</a:t>
                      </a:r>
                      <a:r>
                        <a:rPr kumimoji="0" lang="ko-KR" altLang="en-US" kern="1200" dirty="0" err="1" smtClean="0">
                          <a:hlinkClick r:id="rId7"/>
                        </a:rPr>
                        <a:t>글나라에</a:t>
                      </a:r>
                      <a:r>
                        <a:rPr kumimoji="0" lang="ko-KR" altLang="en-US" kern="1200" dirty="0" smtClean="0">
                          <a:hlinkClick r:id="rId7"/>
                        </a:rPr>
                        <a:t> 오신 것을 환영합니다</a:t>
                      </a:r>
                      <a:r>
                        <a:rPr kumimoji="0" lang="en-US" altLang="ko-KR" kern="1200" dirty="0" smtClean="0">
                          <a:hlinkClick r:id="rId7"/>
                        </a:rPr>
                        <a:t>~*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마음을 열어주는 </a:t>
            </a:r>
            <a:r>
              <a:rPr lang="en-US" altLang="ko-KR" dirty="0"/>
              <a:t>101</a:t>
            </a:r>
            <a:r>
              <a:rPr lang="ko-KR" altLang="en-US" dirty="0"/>
              <a:t>가지 이야기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가족과 사랑에 대한 </a:t>
            </a:r>
            <a:endParaRPr lang="en-US" altLang="ko-KR" dirty="0" smtClean="0"/>
          </a:p>
          <a:p>
            <a:r>
              <a:rPr lang="ko-KR" altLang="en-US" dirty="0" smtClean="0"/>
              <a:t>내 따뜻한 이야기가</a:t>
            </a:r>
            <a:br>
              <a:rPr lang="ko-KR" altLang="en-US" dirty="0" smtClean="0"/>
            </a:br>
            <a:r>
              <a:rPr lang="ko-KR" altLang="en-US" dirty="0" smtClean="0"/>
              <a:t>당신을 고독한 동굴에서 </a:t>
            </a:r>
            <a:endParaRPr lang="en-US" altLang="ko-KR" dirty="0" smtClean="0"/>
          </a:p>
          <a:p>
            <a:r>
              <a:rPr lang="ko-KR" altLang="en-US" dirty="0" smtClean="0"/>
              <a:t>걸어 나오게 할 것입니다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용기와 참을성에 대한 </a:t>
            </a:r>
            <a:endParaRPr lang="en-US" altLang="ko-KR" dirty="0" smtClean="0"/>
          </a:p>
          <a:p>
            <a:r>
              <a:rPr lang="ko-KR" altLang="en-US" dirty="0" smtClean="0"/>
              <a:t>내 이야기가 당신에게</a:t>
            </a:r>
            <a:br>
              <a:rPr lang="ko-KR" altLang="en-US" dirty="0" smtClean="0"/>
            </a:br>
            <a:r>
              <a:rPr lang="ko-KR" altLang="en-US" dirty="0" smtClean="0"/>
              <a:t>생의 의지를 갖게 할 것입니다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내 처방전에는 지혜와 영감을 주는 </a:t>
            </a:r>
            <a:endParaRPr lang="en-US" altLang="ko-KR" dirty="0" smtClean="0"/>
          </a:p>
          <a:p>
            <a:r>
              <a:rPr lang="ko-KR" altLang="en-US" dirty="0" smtClean="0"/>
              <a:t>강한 약제가 포함돼 있습니다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마음을 열어주는 </a:t>
            </a:r>
            <a:r>
              <a:rPr lang="en-US" altLang="ko-KR" dirty="0"/>
              <a:t>101</a:t>
            </a:r>
            <a:r>
              <a:rPr lang="ko-KR" altLang="en-US" dirty="0"/>
              <a:t>가지 이야기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도전의 산이 앞을 가로막을 때</a:t>
            </a:r>
            <a:br>
              <a:rPr lang="ko-KR" altLang="en-US" dirty="0" smtClean="0"/>
            </a:br>
            <a:r>
              <a:rPr lang="ko-KR" altLang="en-US" dirty="0" smtClean="0"/>
              <a:t>그 위로 걸어 올라가 구름과 </a:t>
            </a:r>
            <a:endParaRPr lang="en-US" altLang="ko-KR" dirty="0" smtClean="0"/>
          </a:p>
          <a:p>
            <a:r>
              <a:rPr lang="ko-KR" altLang="en-US" dirty="0" smtClean="0"/>
              <a:t>별들 사이에 선</a:t>
            </a:r>
            <a:br>
              <a:rPr lang="ko-KR" altLang="en-US" dirty="0" smtClean="0"/>
            </a:br>
            <a:r>
              <a:rPr lang="ko-KR" altLang="en-US" dirty="0" smtClean="0"/>
              <a:t>용기 있는 사람들이 </a:t>
            </a:r>
            <a:endParaRPr lang="en-US" altLang="ko-KR" dirty="0" smtClean="0"/>
          </a:p>
          <a:p>
            <a:r>
              <a:rPr lang="ko-KR" altLang="en-US" dirty="0" smtClean="0"/>
              <a:t>제공한 약제들입니다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당신이 생의 유머를 잃었을 때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그리고 당신의 재능을 세상과 </a:t>
            </a:r>
            <a:endParaRPr lang="en-US" altLang="ko-KR" dirty="0" smtClean="0"/>
          </a:p>
          <a:p>
            <a:r>
              <a:rPr lang="ko-KR" altLang="en-US" dirty="0" smtClean="0"/>
              <a:t>나눌 기회를 잃었을 때</a:t>
            </a:r>
            <a:br>
              <a:rPr lang="ko-KR" altLang="en-US" dirty="0" smtClean="0"/>
            </a:br>
            <a:r>
              <a:rPr lang="ko-KR" altLang="en-US" dirty="0" smtClean="0"/>
              <a:t>이 약으로 당신의 존재는 </a:t>
            </a:r>
            <a:endParaRPr lang="en-US" altLang="ko-KR" dirty="0" smtClean="0"/>
          </a:p>
          <a:p>
            <a:r>
              <a:rPr lang="ko-KR" altLang="en-US" dirty="0" smtClean="0"/>
              <a:t>새로운 에너지와 기운으로 채워질 것입니다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마음을 열어주는 </a:t>
            </a:r>
            <a:r>
              <a:rPr lang="en-US" altLang="ko-KR" dirty="0"/>
              <a:t>101</a:t>
            </a:r>
            <a:r>
              <a:rPr lang="ko-KR" altLang="en-US" dirty="0"/>
              <a:t>가지 이야기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진정한 삶을 산 사람들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인생에 승리한 사람들의 이야기가</a:t>
            </a:r>
            <a:br>
              <a:rPr lang="ko-KR" altLang="en-US" dirty="0" smtClean="0"/>
            </a:br>
            <a:r>
              <a:rPr lang="ko-KR" altLang="en-US" dirty="0" smtClean="0"/>
              <a:t>당신의 발걸음에 가벼움을 주고 </a:t>
            </a:r>
            <a:endParaRPr lang="en-US" altLang="ko-KR" dirty="0" smtClean="0"/>
          </a:p>
          <a:p>
            <a:r>
              <a:rPr lang="ko-KR" altLang="en-US" dirty="0" smtClean="0"/>
              <a:t>당신의 꿈에 활기를 불어넣을 것입니다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지혜로운 영혼을 가진 이들의 생각이 </a:t>
            </a:r>
            <a:endParaRPr lang="en-US" altLang="ko-KR" dirty="0" smtClean="0"/>
          </a:p>
          <a:p>
            <a:r>
              <a:rPr lang="ko-KR" altLang="en-US" dirty="0" smtClean="0"/>
              <a:t>당신을 구속하고 있는 두려움을</a:t>
            </a:r>
            <a:endParaRPr lang="en-US" altLang="ko-KR" dirty="0" smtClean="0"/>
          </a:p>
          <a:p>
            <a:r>
              <a:rPr lang="ko-KR" altLang="en-US" dirty="0" smtClean="0"/>
              <a:t>한 순간에 날려 보낼 것입니다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마음을 열어주는 </a:t>
            </a:r>
            <a:r>
              <a:rPr lang="en-US" altLang="ko-KR" dirty="0"/>
              <a:t>101</a:t>
            </a:r>
            <a:r>
              <a:rPr lang="ko-KR" altLang="en-US" dirty="0"/>
              <a:t>가지 이야기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altLang="ko-KR" dirty="0" smtClean="0"/>
          </a:p>
          <a:p>
            <a:r>
              <a:rPr lang="ko-KR" altLang="en-US" dirty="0" smtClean="0"/>
              <a:t>그리고 무엇보다도 나는 당신에게 </a:t>
            </a:r>
            <a:endParaRPr lang="en-US" altLang="ko-KR" dirty="0" smtClean="0"/>
          </a:p>
          <a:p>
            <a:r>
              <a:rPr lang="ko-KR" altLang="en-US" dirty="0" smtClean="0"/>
              <a:t>미래를 볼 줄 아는 영양제를 줄 것입니다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기쁨과 행복과 승리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건강과 충만함과 사람으로 </a:t>
            </a:r>
            <a:endParaRPr lang="en-US" altLang="ko-KR" dirty="0" smtClean="0"/>
          </a:p>
          <a:p>
            <a:r>
              <a:rPr lang="ko-KR" altLang="en-US" dirty="0" smtClean="0"/>
              <a:t>가득 찬 미래를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- </a:t>
            </a:r>
            <a:r>
              <a:rPr lang="ko-KR" altLang="en-US" dirty="0" smtClean="0"/>
              <a:t>존 </a:t>
            </a:r>
            <a:r>
              <a:rPr lang="ko-KR" altLang="en-US" dirty="0" err="1" smtClean="0"/>
              <a:t>쉐인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쉴레터</a:t>
            </a:r>
            <a:r>
              <a:rPr lang="ko-KR" altLang="en-US" dirty="0" smtClean="0"/>
              <a:t> </a:t>
            </a:r>
            <a:r>
              <a:rPr lang="en-US" altLang="ko-KR" dirty="0" smtClean="0"/>
              <a:t>-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/>
              <a:t>Albert </a:t>
            </a:r>
            <a:r>
              <a:rPr lang="en-US" altLang="ko-KR" sz="2800" dirty="0" err="1"/>
              <a:t>Mehrabian</a:t>
            </a:r>
            <a:r>
              <a:rPr lang="en-US" altLang="ko-KR" sz="2800" dirty="0"/>
              <a:t> </a:t>
            </a:r>
            <a:r>
              <a:rPr lang="ko-KR" altLang="en-US" sz="2800" dirty="0"/>
              <a:t>의 공식 말하기 기법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ko-KR" altLang="en-US" dirty="0" smtClean="0">
                <a:hlinkClick r:id="rId2"/>
              </a:rPr>
              <a:t>커뮤니케이션과정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b="1" dirty="0" smtClean="0">
                <a:hlinkClick r:id="rId3"/>
              </a:rPr>
              <a:t>Albert </a:t>
            </a:r>
            <a:r>
              <a:rPr lang="en-US" altLang="ko-KR" b="1" dirty="0" err="1" smtClean="0">
                <a:hlinkClick r:id="rId3"/>
              </a:rPr>
              <a:t>Mehrabian</a:t>
            </a:r>
            <a:r>
              <a:rPr lang="en-US" altLang="ko-KR" dirty="0" smtClean="0">
                <a:hlinkClick r:id="rId3"/>
              </a:rPr>
              <a:t> - Wikipedia, the free encyclopedia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4"/>
              </a:rPr>
              <a:t>[</a:t>
            </a:r>
            <a:r>
              <a:rPr lang="ko-KR" altLang="en-US" dirty="0" err="1" smtClean="0">
                <a:hlinkClick r:id="rId4"/>
              </a:rPr>
              <a:t>인터넷교보문고</a:t>
            </a:r>
            <a:r>
              <a:rPr lang="en-US" altLang="ko-KR" dirty="0" smtClean="0">
                <a:hlinkClick r:id="rId4"/>
              </a:rPr>
              <a:t>] </a:t>
            </a:r>
            <a:r>
              <a:rPr lang="ko-KR" altLang="en-US" dirty="0" smtClean="0">
                <a:hlinkClick r:id="rId4"/>
              </a:rPr>
              <a:t>성공을 부르는 목소리 </a:t>
            </a:r>
            <a:r>
              <a:rPr lang="ko-KR" altLang="en-US" dirty="0" err="1" smtClean="0">
                <a:hlinkClick r:id="rId4"/>
              </a:rPr>
              <a:t>코칭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>
                <a:hlinkClick r:id="rId5"/>
              </a:rPr>
              <a:t>원마</a:t>
            </a:r>
            <a:r>
              <a:rPr lang="en-US" altLang="ko-KR" dirty="0" smtClean="0">
                <a:hlinkClick r:id="rId5"/>
              </a:rPr>
              <a:t>`s Blog » </a:t>
            </a:r>
            <a:r>
              <a:rPr lang="ko-KR" altLang="en-US" dirty="0" smtClean="0">
                <a:hlinkClick r:id="rId5"/>
              </a:rPr>
              <a:t>관계지향적 </a:t>
            </a:r>
            <a:r>
              <a:rPr lang="ko-KR" altLang="en-US" dirty="0" err="1" smtClean="0">
                <a:hlinkClick r:id="rId5"/>
              </a:rPr>
              <a:t>리더쉽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/>
              <a:t>Albert </a:t>
            </a:r>
            <a:r>
              <a:rPr lang="en-US" altLang="ko-KR" sz="2800" dirty="0" err="1"/>
              <a:t>Mehrabian</a:t>
            </a:r>
            <a:r>
              <a:rPr lang="en-US" altLang="ko-KR" sz="2800" dirty="0"/>
              <a:t> </a:t>
            </a:r>
            <a:r>
              <a:rPr lang="ko-KR" altLang="en-US" sz="2800" dirty="0"/>
              <a:t>의 공식 말하기 기법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7% of meaning is in the words that are spoken.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38% of meaning is in the way that the words are said.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55% of meaning is in facial expression  and body language. </a:t>
            </a:r>
          </a:p>
          <a:p>
            <a:endParaRPr lang="en-US" altLang="ko-KR" dirty="0" smtClean="0"/>
          </a:p>
          <a:p>
            <a:r>
              <a:rPr lang="en-US" altLang="ko-KR" dirty="0" smtClean="0">
                <a:hlinkClick r:id="rId2"/>
              </a:rPr>
              <a:t>http://www.bdv-skills.co.uk/Albert_Mehrabian.html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b="1" dirty="0" smtClean="0">
                <a:hlinkClick r:id="rId3"/>
              </a:rPr>
              <a:t>Albert </a:t>
            </a:r>
            <a:r>
              <a:rPr lang="en-US" altLang="ko-KR" b="1" dirty="0" err="1" smtClean="0">
                <a:hlinkClick r:id="rId3"/>
              </a:rPr>
              <a:t>Mehrabian</a:t>
            </a:r>
            <a:r>
              <a:rPr lang="en-US" altLang="ko-KR" dirty="0" smtClean="0">
                <a:hlinkClick r:id="rId3"/>
              </a:rPr>
              <a:t> - UCLA Psychology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b="1" dirty="0" err="1" smtClean="0">
                <a:hlinkClick r:id="rId4"/>
              </a:rPr>
              <a:t>Mehrabian</a:t>
            </a:r>
            <a:r>
              <a:rPr lang="en-US" altLang="ko-KR" dirty="0" smtClean="0">
                <a:hlinkClick r:id="rId4"/>
              </a:rPr>
              <a:t> | Speaking of which </a:t>
            </a:r>
            <a:endParaRPr lang="en-US" altLang="ko-KR" dirty="0" smtClean="0"/>
          </a:p>
          <a:p>
            <a:r>
              <a:rPr lang="en-US" altLang="ko-KR" dirty="0" smtClean="0">
                <a:hlinkClick r:id="rId5"/>
              </a:rPr>
              <a:t>http://www.presentationworks.me/index.php/2009/11/talking-of-watching-dont-miss-this/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/>
              <a:t>Albert </a:t>
            </a:r>
            <a:r>
              <a:rPr lang="en-US" altLang="ko-KR" sz="2800" dirty="0" err="1"/>
              <a:t>Mehrabian</a:t>
            </a:r>
            <a:r>
              <a:rPr lang="en-US" altLang="ko-KR" sz="2800" dirty="0"/>
              <a:t> </a:t>
            </a:r>
            <a:r>
              <a:rPr lang="ko-KR" altLang="en-US" sz="2800" dirty="0"/>
              <a:t>의 공식 말하기 기법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ko-KR" b="1" dirty="0" smtClean="0">
                <a:hlinkClick r:id="rId2"/>
              </a:rPr>
              <a:t>Albert </a:t>
            </a:r>
            <a:r>
              <a:rPr lang="en-US" altLang="ko-KR" b="1" dirty="0" err="1" smtClean="0">
                <a:hlinkClick r:id="rId2"/>
              </a:rPr>
              <a:t>Mehrabian</a:t>
            </a:r>
            <a:r>
              <a:rPr lang="en-US" altLang="ko-KR" dirty="0" smtClean="0">
                <a:hlinkClick r:id="rId2"/>
              </a:rPr>
              <a:t> Videos - </a:t>
            </a:r>
            <a:r>
              <a:rPr lang="en-US" altLang="ko-KR" dirty="0" err="1" smtClean="0">
                <a:hlinkClick r:id="rId2"/>
              </a:rPr>
              <a:t>Mitra</a:t>
            </a:r>
            <a:r>
              <a:rPr lang="en-US" altLang="ko-KR" dirty="0" smtClean="0">
                <a:hlinkClick r:id="rId2"/>
              </a:rPr>
              <a:t> Videos ::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3"/>
              </a:rPr>
              <a:t>Dr. Nick Morgan on the Famous </a:t>
            </a:r>
            <a:r>
              <a:rPr lang="en-US" altLang="ko-KR" b="1" dirty="0" err="1" smtClean="0">
                <a:hlinkClick r:id="rId3"/>
              </a:rPr>
              <a:t>Mehrabian</a:t>
            </a:r>
            <a:r>
              <a:rPr lang="en-US" altLang="ko-KR" dirty="0" smtClean="0">
                <a:hlinkClick r:id="rId3"/>
              </a:rPr>
              <a:t> Study - </a:t>
            </a:r>
            <a:r>
              <a:rPr lang="en-US" altLang="ko-KR" b="1" dirty="0" smtClean="0">
                <a:hlinkClick r:id="rId3"/>
              </a:rPr>
              <a:t>YouTube</a:t>
            </a:r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en-US" altLang="ko-KR" dirty="0" smtClean="0">
                <a:hlinkClick r:id="rId4"/>
              </a:rPr>
              <a:t>Your Image Is You - Human </a:t>
            </a:r>
            <a:r>
              <a:rPr lang="en-US" altLang="ko-KR" b="1" dirty="0" smtClean="0">
                <a:hlinkClick r:id="rId4"/>
              </a:rPr>
              <a:t>Resources</a:t>
            </a:r>
            <a:r>
              <a:rPr lang="en-US" altLang="ko-KR" dirty="0" smtClean="0">
                <a:hlinkClick r:id="rId4"/>
              </a:rPr>
              <a:t> - About.com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b="1" dirty="0" smtClean="0">
                <a:hlinkClick r:id="rId5"/>
              </a:rPr>
              <a:t>Albert </a:t>
            </a:r>
            <a:r>
              <a:rPr lang="en-US" altLang="ko-KR" b="1" dirty="0" err="1" smtClean="0">
                <a:hlinkClick r:id="rId5"/>
              </a:rPr>
              <a:t>Mehrabian</a:t>
            </a:r>
            <a:r>
              <a:rPr lang="en-US" altLang="ko-KR" dirty="0" smtClean="0"/>
              <a:t>       </a:t>
            </a:r>
            <a:r>
              <a:rPr lang="en-US" altLang="ko-KR" b="1" dirty="0" smtClean="0">
                <a:hlinkClick r:id="rId6"/>
              </a:rPr>
              <a:t>Albert </a:t>
            </a:r>
            <a:r>
              <a:rPr lang="en-US" altLang="ko-KR" b="1" dirty="0" err="1" smtClean="0">
                <a:hlinkClick r:id="rId6"/>
              </a:rPr>
              <a:t>Mehrabian</a:t>
            </a:r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en-US" altLang="ko-KR" dirty="0" err="1" smtClean="0">
                <a:hlinkClick r:id="rId7"/>
              </a:rPr>
              <a:t>Dr.A.</a:t>
            </a:r>
            <a:r>
              <a:rPr lang="en-US" altLang="ko-KR" b="1" dirty="0" err="1" smtClean="0">
                <a:hlinkClick r:id="rId7"/>
              </a:rPr>
              <a:t>Mehrabian</a:t>
            </a:r>
            <a:r>
              <a:rPr lang="en-US" altLang="ko-KR" dirty="0" smtClean="0">
                <a:hlinkClick r:id="rId7"/>
              </a:rPr>
              <a:t> - </a:t>
            </a:r>
            <a:r>
              <a:rPr lang="en-US" altLang="ko-KR" b="1" dirty="0" smtClean="0">
                <a:hlinkClick r:id="rId7"/>
              </a:rPr>
              <a:t>YouTube</a:t>
            </a:r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en-US" altLang="ko-KR" b="1" dirty="0" smtClean="0">
                <a:hlinkClick r:id="rId8"/>
              </a:rPr>
              <a:t>Albert </a:t>
            </a:r>
            <a:r>
              <a:rPr lang="en-US" altLang="ko-KR" b="1" dirty="0" err="1" smtClean="0">
                <a:hlinkClick r:id="rId8"/>
              </a:rPr>
              <a:t>Mehrabian</a:t>
            </a:r>
            <a:r>
              <a:rPr lang="en-US" altLang="ko-KR" dirty="0" smtClean="0">
                <a:hlinkClick r:id="rId8"/>
              </a:rPr>
              <a:t> « Management </a:t>
            </a:r>
            <a:r>
              <a:rPr lang="en-US" altLang="ko-KR" dirty="0" err="1" smtClean="0">
                <a:hlinkClick r:id="rId8"/>
              </a:rPr>
              <a:t>Pocketblog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9"/>
              </a:rPr>
              <a:t>Images of </a:t>
            </a:r>
            <a:r>
              <a:rPr lang="en-US" altLang="ko-KR" b="1" dirty="0" smtClean="0">
                <a:hlinkClick r:id="rId9"/>
              </a:rPr>
              <a:t>Albert </a:t>
            </a:r>
            <a:r>
              <a:rPr lang="en-US" altLang="ko-KR" b="1" dirty="0" err="1" smtClean="0">
                <a:hlinkClick r:id="rId9"/>
              </a:rPr>
              <a:t>Mehrabian</a:t>
            </a:r>
            <a:r>
              <a:rPr lang="en-US" altLang="ko-KR" dirty="0" smtClean="0">
                <a:hlinkClick r:id="rId9"/>
              </a:rPr>
              <a:t> - </a:t>
            </a:r>
            <a:r>
              <a:rPr lang="en-US" altLang="ko-KR" dirty="0" err="1" smtClean="0">
                <a:hlinkClick r:id="rId9"/>
              </a:rPr>
              <a:t>Mitra</a:t>
            </a:r>
            <a:r>
              <a:rPr lang="en-US" altLang="ko-KR" dirty="0" smtClean="0">
                <a:hlinkClick r:id="rId9"/>
              </a:rPr>
              <a:t> Images </a:t>
            </a:r>
            <a:endParaRPr lang="ko-KR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/>
              <a:t>Albert </a:t>
            </a:r>
            <a:r>
              <a:rPr lang="en-US" altLang="ko-KR" sz="2800" dirty="0" err="1"/>
              <a:t>Mehrabian</a:t>
            </a:r>
            <a:r>
              <a:rPr lang="en-US" altLang="ko-KR" sz="2800" dirty="0"/>
              <a:t> </a:t>
            </a:r>
            <a:r>
              <a:rPr lang="ko-KR" altLang="en-US" sz="2800" dirty="0"/>
              <a:t>의 공식 말하기 기법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>
                <a:hlinkClick r:id="rId2"/>
              </a:rPr>
              <a:t>Facilitated Solutions - Dealing with Misunderstandings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3"/>
              </a:rPr>
              <a:t>Role of Verbal &amp; Nonverbal Communication | eHow.com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4"/>
              </a:rPr>
              <a:t>Brilliant Grammarian </a:t>
            </a:r>
            <a:r>
              <a:rPr lang="en-US" altLang="ko-KR" b="1" dirty="0" smtClean="0">
                <a:hlinkClick r:id="rId4"/>
              </a:rPr>
              <a:t>Resources</a:t>
            </a:r>
            <a:r>
              <a:rPr lang="en-US" altLang="ko-KR" dirty="0" smtClean="0">
                <a:hlinkClick r:id="rId4"/>
              </a:rPr>
              <a:t> (updated 28 January 2011)</a:t>
            </a:r>
            <a:r>
              <a:rPr lang="en-US" altLang="ko-KR" dirty="0" smtClean="0"/>
              <a:t> </a:t>
            </a:r>
          </a:p>
          <a:p>
            <a:r>
              <a:rPr lang="en-US" altLang="ko-KR" dirty="0" smtClean="0">
                <a:hlinkClick r:id="rId4"/>
              </a:rPr>
              <a:t>http://brilliant.freetoasthost.net/page4.html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5"/>
              </a:rPr>
              <a:t>10 Questions for baby name expert </a:t>
            </a:r>
            <a:r>
              <a:rPr lang="en-US" altLang="ko-KR" b="1" dirty="0" smtClean="0">
                <a:hlinkClick r:id="rId5"/>
              </a:rPr>
              <a:t>Albert </a:t>
            </a:r>
            <a:r>
              <a:rPr lang="en-US" altLang="ko-KR" b="1" dirty="0" err="1" smtClean="0">
                <a:hlinkClick r:id="rId5"/>
              </a:rPr>
              <a:t>Mehrabian</a:t>
            </a:r>
            <a:r>
              <a:rPr lang="en-US" altLang="ko-KR" dirty="0" smtClean="0">
                <a:hlinkClick r:id="rId5"/>
              </a:rPr>
              <a:t> / UCLA Today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/>
              <a:t>Albert </a:t>
            </a:r>
            <a:r>
              <a:rPr lang="en-US" altLang="ko-KR" sz="2800" dirty="0" err="1"/>
              <a:t>Mehrabian</a:t>
            </a:r>
            <a:r>
              <a:rPr lang="en-US" altLang="ko-KR" sz="2800" dirty="0"/>
              <a:t> </a:t>
            </a:r>
            <a:r>
              <a:rPr lang="ko-KR" altLang="en-US" sz="2800" dirty="0"/>
              <a:t>의 공식 말하기 기법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>
                <a:hlinkClick r:id="rId2"/>
              </a:rPr>
              <a:t>John Ford and Associates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3"/>
              </a:rPr>
              <a:t>Debunking the 55%, 38%, 7% Rule</a:t>
            </a:r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en-US" altLang="ko-KR" dirty="0" smtClean="0">
                <a:hlinkClick r:id="rId4"/>
              </a:rPr>
              <a:t>Core PR skills :: The big myth about nonverbal communication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5"/>
              </a:rPr>
              <a:t>Nonverbal communication: Definition from Answers.com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6"/>
              </a:rPr>
              <a:t>Psychological Personality Measures | Search Institute</a:t>
            </a:r>
            <a:endParaRPr lang="ko-KR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400" b="0" dirty="0">
                <a:hlinkClick r:id="rId2"/>
              </a:rPr>
              <a:t>설득하는 말하기 </a:t>
            </a:r>
            <a:r>
              <a:rPr lang="en-US" altLang="ko-KR" sz="2400" b="0" dirty="0">
                <a:hlinkClick r:id="rId2"/>
              </a:rPr>
              <a:t>- </a:t>
            </a:r>
            <a:r>
              <a:rPr lang="ko-KR" altLang="en-US" sz="2400" dirty="0" err="1">
                <a:hlinkClick r:id="rId2"/>
              </a:rPr>
              <a:t>브라이언트레이시</a:t>
            </a:r>
            <a:r>
              <a:rPr lang="ko-KR" altLang="en-US" sz="2400" b="0" dirty="0" err="1">
                <a:hlinkClick r:id="rId2"/>
              </a:rPr>
              <a:t>의</a:t>
            </a:r>
            <a:r>
              <a:rPr lang="ko-KR" altLang="en-US" sz="2400" b="0" dirty="0">
                <a:hlinkClick r:id="rId2"/>
              </a:rPr>
              <a:t> 매력적인 화법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로고스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주장에 담긴 논리나 언어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                   합리적인 근거</a:t>
            </a:r>
            <a:endParaRPr lang="en-US" altLang="ko-KR" dirty="0" smtClean="0"/>
          </a:p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2. </a:t>
            </a:r>
            <a:r>
              <a:rPr lang="ko-KR" altLang="en-US" dirty="0" smtClean="0"/>
              <a:t>에로스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말하는 사람의 인격과 윤리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                  신뢰도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3. </a:t>
            </a:r>
            <a:r>
              <a:rPr lang="ko-KR" altLang="en-US" dirty="0" smtClean="0"/>
              <a:t>파토스 </a:t>
            </a:r>
            <a:r>
              <a:rPr lang="en-US" altLang="ko-KR" dirty="0" smtClean="0"/>
              <a:t>: </a:t>
            </a:r>
            <a:r>
              <a:rPr lang="ko-KR" altLang="en-US" dirty="0" smtClean="0"/>
              <a:t>화자의 주장이 듣는 사람의 </a:t>
            </a:r>
            <a:endParaRPr lang="en-US" altLang="ko-KR" dirty="0" smtClean="0"/>
          </a:p>
          <a:p>
            <a:r>
              <a:rPr lang="en-US" altLang="ko-KR" dirty="0" smtClean="0"/>
              <a:t>                   </a:t>
            </a:r>
            <a:r>
              <a:rPr lang="ko-KR" altLang="en-US" dirty="0" smtClean="0"/>
              <a:t>마음을 움직이는 감정적 측면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>
                <a:hlinkClick r:id="rId2"/>
              </a:rPr>
              <a:t>http://isangsang.hosting.paran.com/xe/9988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hlinkClick r:id="rId2"/>
              </a:rPr>
              <a:t>기린과 </a:t>
            </a:r>
            <a:r>
              <a:rPr lang="ko-KR" altLang="en-US" dirty="0" err="1">
                <a:hlinkClick r:id="rId2"/>
              </a:rPr>
              <a:t>자칼이</a:t>
            </a:r>
            <a:r>
              <a:rPr lang="ko-KR" altLang="en-US" dirty="0">
                <a:hlinkClick r:id="rId2"/>
              </a:rPr>
              <a:t> </a:t>
            </a:r>
            <a:r>
              <a:rPr lang="ko-KR" altLang="en-US" dirty="0" err="1">
                <a:hlinkClick r:id="rId2"/>
              </a:rPr>
              <a:t>춤출때</a:t>
            </a:r>
            <a:r>
              <a:rPr lang="ko-KR" altLang="en-US" b="0" dirty="0">
                <a:hlinkClick r:id="rId2"/>
              </a:rPr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altLang="ko-KR" dirty="0" smtClean="0"/>
          </a:p>
          <a:p>
            <a:r>
              <a:rPr lang="ko-KR" altLang="en-US" dirty="0" smtClean="0"/>
              <a:t>기린이 </a:t>
            </a:r>
            <a:r>
              <a:rPr lang="ko-KR" altLang="en-US" dirty="0" err="1" smtClean="0"/>
              <a:t>상징하는것</a:t>
            </a:r>
            <a:r>
              <a:rPr lang="en-US" altLang="ko-KR" dirty="0" smtClean="0"/>
              <a:t>- </a:t>
            </a:r>
            <a:r>
              <a:rPr lang="ko-KR" altLang="en-US" dirty="0" smtClean="0"/>
              <a:t>비폭력 대화</a:t>
            </a:r>
            <a:endParaRPr lang="en-US" altLang="ko-KR" dirty="0" smtClean="0"/>
          </a:p>
          <a:p>
            <a:r>
              <a:rPr lang="ko-KR" altLang="en-US" dirty="0" smtClean="0"/>
              <a:t>  심장의 무게만 약 </a:t>
            </a:r>
            <a:r>
              <a:rPr lang="en-US" altLang="ko-KR" dirty="0" smtClean="0"/>
              <a:t>17Kg</a:t>
            </a:r>
          </a:p>
          <a:p>
            <a:r>
              <a:rPr lang="ko-KR" altLang="en-US" dirty="0" smtClean="0"/>
              <a:t>  머리와 가슴간의 거리가 가장 먼 동물</a:t>
            </a:r>
            <a:endParaRPr lang="en-US" altLang="ko-KR" dirty="0" smtClean="0"/>
          </a:p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err="1" smtClean="0"/>
              <a:t>자칼이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상징하는것</a:t>
            </a:r>
            <a:r>
              <a:rPr lang="ko-KR" altLang="en-US" dirty="0" smtClean="0"/>
              <a:t>  </a:t>
            </a:r>
            <a:r>
              <a:rPr lang="en-US" altLang="ko-KR" dirty="0" smtClean="0"/>
              <a:t>- </a:t>
            </a:r>
            <a:r>
              <a:rPr lang="ko-KR" altLang="en-US" dirty="0" smtClean="0"/>
              <a:t>폭력대화</a:t>
            </a:r>
            <a:endParaRPr lang="en-US" altLang="ko-KR" dirty="0" smtClean="0"/>
          </a:p>
          <a:p>
            <a:r>
              <a:rPr lang="ko-KR" altLang="en-US" dirty="0" smtClean="0"/>
              <a:t>  상대방보다 먼저 공격해야 </a:t>
            </a:r>
            <a:endParaRPr lang="en-US" altLang="ko-KR" dirty="0" smtClean="0"/>
          </a:p>
          <a:p>
            <a:r>
              <a:rPr lang="ko-KR" altLang="en-US" dirty="0" smtClean="0"/>
              <a:t>   살 수 있다는 본능적 성향</a:t>
            </a:r>
            <a:endParaRPr lang="ko-KR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브라이언</a:t>
            </a:r>
            <a:r>
              <a:rPr lang="ko-KR" altLang="en-US" dirty="0"/>
              <a:t> </a:t>
            </a:r>
            <a:r>
              <a:rPr lang="ko-KR" altLang="en-US" dirty="0" err="1"/>
              <a:t>트레이시처럼</a:t>
            </a:r>
            <a:r>
              <a:rPr lang="ko-KR" altLang="en-US" dirty="0"/>
              <a:t> 말하라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&lt;</a:t>
            </a:r>
            <a:r>
              <a:rPr lang="ko-KR" altLang="en-US" dirty="0" smtClean="0">
                <a:hlinkClick r:id="rId2"/>
              </a:rPr>
              <a:t>서평</a:t>
            </a:r>
            <a:r>
              <a:rPr lang="en-US" altLang="ko-KR" dirty="0" smtClean="0">
                <a:hlinkClick r:id="rId2"/>
              </a:rPr>
              <a:t>&gt;</a:t>
            </a:r>
            <a:r>
              <a:rPr lang="ko-KR" altLang="en-US" b="1" dirty="0" err="1" smtClean="0">
                <a:hlinkClick r:id="rId2"/>
              </a:rPr>
              <a:t>브라이언</a:t>
            </a:r>
            <a:r>
              <a:rPr lang="ko-KR" altLang="en-US" b="1" dirty="0" smtClean="0">
                <a:hlinkClick r:id="rId2"/>
              </a:rPr>
              <a:t> </a:t>
            </a:r>
            <a:r>
              <a:rPr lang="ko-KR" altLang="en-US" b="1" dirty="0" err="1" smtClean="0">
                <a:hlinkClick r:id="rId2"/>
              </a:rPr>
              <a:t>트레이시처럼</a:t>
            </a:r>
            <a:r>
              <a:rPr lang="ko-KR" altLang="en-US" b="1" dirty="0" smtClean="0">
                <a:hlinkClick r:id="rId2"/>
              </a:rPr>
              <a:t> 말하라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: Financial and Economic News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3"/>
              </a:rPr>
              <a:t>[</a:t>
            </a:r>
            <a:r>
              <a:rPr lang="ko-KR" altLang="en-US" dirty="0" smtClean="0">
                <a:hlinkClick r:id="rId3"/>
              </a:rPr>
              <a:t>스피치기법</a:t>
            </a:r>
            <a:r>
              <a:rPr lang="en-US" altLang="ko-KR" dirty="0" smtClean="0">
                <a:hlinkClick r:id="rId3"/>
              </a:rPr>
              <a:t>]</a:t>
            </a:r>
            <a:r>
              <a:rPr lang="ko-KR" altLang="en-US" b="1" dirty="0" err="1" smtClean="0">
                <a:hlinkClick r:id="rId3"/>
              </a:rPr>
              <a:t>브라이언</a:t>
            </a:r>
            <a:r>
              <a:rPr lang="ko-KR" altLang="en-US" b="1" dirty="0" smtClean="0">
                <a:hlinkClick r:id="rId3"/>
              </a:rPr>
              <a:t> </a:t>
            </a:r>
            <a:r>
              <a:rPr lang="ko-KR" altLang="en-US" b="1" dirty="0" err="1" smtClean="0">
                <a:hlinkClick r:id="rId3"/>
              </a:rPr>
              <a:t>트레이시처럼</a:t>
            </a:r>
            <a:r>
              <a:rPr lang="ko-KR" altLang="en-US" b="1" dirty="0" smtClean="0">
                <a:hlinkClick r:id="rId3"/>
              </a:rPr>
              <a:t> 말하라</a:t>
            </a:r>
            <a:r>
              <a:rPr lang="ko-KR" altLang="en-US" dirty="0" smtClean="0">
                <a:hlinkClick r:id="rId3"/>
              </a:rPr>
              <a:t> </a:t>
            </a:r>
            <a:r>
              <a:rPr lang="en-US" altLang="ko-KR" dirty="0" smtClean="0">
                <a:hlinkClick r:id="rId3"/>
              </a:rPr>
              <a:t>:: </a:t>
            </a:r>
            <a:r>
              <a:rPr lang="ko-KR" altLang="en-US" dirty="0" err="1" smtClean="0">
                <a:hlinkClick r:id="rId3"/>
              </a:rPr>
              <a:t>네이버</a:t>
            </a:r>
            <a:r>
              <a:rPr lang="en-US" altLang="ko-KR" dirty="0" smtClean="0">
                <a:hlinkClick r:id="rId3"/>
              </a:rPr>
              <a:t>&lt;</a:t>
            </a:r>
            <a:r>
              <a:rPr lang="ko-KR" altLang="en-US" dirty="0" smtClean="0">
                <a:hlinkClick r:id="rId3"/>
              </a:rPr>
              <a:t>감성코치</a:t>
            </a:r>
            <a:r>
              <a:rPr lang="en-US" altLang="ko-KR" dirty="0" smtClean="0">
                <a:hlinkClick r:id="rId3"/>
              </a:rPr>
              <a:t>&gt;</a:t>
            </a:r>
            <a:r>
              <a:rPr lang="ko-KR" altLang="en-US" dirty="0" smtClean="0">
                <a:hlinkClick r:id="rId3"/>
              </a:rPr>
              <a:t> </a:t>
            </a:r>
            <a:r>
              <a:rPr lang="ko-KR" altLang="en-US" dirty="0" err="1" smtClean="0">
                <a:hlinkClick r:id="rId3"/>
              </a:rPr>
              <a:t>블로그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4"/>
              </a:rPr>
              <a:t>훈련자료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400" dirty="0" err="1"/>
              <a:t>브라이언</a:t>
            </a:r>
            <a:r>
              <a:rPr lang="ko-KR" altLang="en-US" sz="2400" dirty="0"/>
              <a:t> </a:t>
            </a:r>
            <a:r>
              <a:rPr lang="ko-KR" altLang="en-US" sz="2400" dirty="0" err="1"/>
              <a:t>트레이시</a:t>
            </a:r>
            <a:r>
              <a:rPr lang="ko-KR" altLang="en-US" sz="2400" dirty="0"/>
              <a:t> </a:t>
            </a:r>
            <a:r>
              <a:rPr lang="en-US" altLang="ko-KR" sz="2400" dirty="0"/>
              <a:t>(</a:t>
            </a:r>
            <a:r>
              <a:rPr lang="ko-KR" altLang="en-US" sz="2400" dirty="0" err="1"/>
              <a:t>백만불짜리</a:t>
            </a:r>
            <a:r>
              <a:rPr lang="ko-KR" altLang="en-US" sz="2400" dirty="0"/>
              <a:t> 습관</a:t>
            </a:r>
            <a:r>
              <a:rPr lang="en-US" altLang="ko-KR" sz="2400" dirty="0"/>
              <a:t>) ,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2400" dirty="0" smtClean="0"/>
              <a:t>Brian </a:t>
            </a:r>
            <a:r>
              <a:rPr lang="en-US" altLang="ko-KR" sz="2400" dirty="0"/>
              <a:t>Tracy (Million Dollar Habits)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>
                <a:hlinkClick r:id="rId2"/>
              </a:rPr>
              <a:t>[</a:t>
            </a:r>
            <a:r>
              <a:rPr lang="ko-KR" altLang="en-US" dirty="0" smtClean="0">
                <a:hlinkClick r:id="rId2"/>
              </a:rPr>
              <a:t>세기의 명 스피치를 훔쳐라 </a:t>
            </a:r>
            <a:r>
              <a:rPr lang="en-US" altLang="ko-KR" dirty="0" smtClean="0">
                <a:hlinkClick r:id="rId2"/>
              </a:rPr>
              <a:t>26] </a:t>
            </a:r>
            <a:r>
              <a:rPr lang="ko-KR" altLang="en-US" b="1" dirty="0" err="1" smtClean="0">
                <a:hlinkClick r:id="rId2"/>
              </a:rPr>
              <a:t>브라이언</a:t>
            </a:r>
            <a:r>
              <a:rPr lang="ko-KR" altLang="en-US" b="1" dirty="0" smtClean="0">
                <a:hlinkClick r:id="rId2"/>
              </a:rPr>
              <a:t> </a:t>
            </a:r>
            <a:r>
              <a:rPr lang="ko-KR" altLang="en-US" b="1" dirty="0" err="1" smtClean="0">
                <a:hlinkClick r:id="rId2"/>
              </a:rPr>
              <a:t>트레이시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b="1" dirty="0" smtClean="0">
                <a:hlinkClick r:id="rId2"/>
              </a:rPr>
              <a:t>...</a:t>
            </a:r>
            <a:r>
              <a:rPr lang="ko-KR" altLang="en-US" dirty="0" smtClean="0">
                <a:hlinkClick r:id="rId2"/>
              </a:rPr>
              <a:t> </a:t>
            </a:r>
            <a:r>
              <a:rPr lang="en-US" altLang="ko-KR" dirty="0" smtClean="0">
                <a:hlinkClick r:id="rId2"/>
              </a:rPr>
              <a:t>- </a:t>
            </a:r>
            <a:r>
              <a:rPr lang="ko-KR" altLang="en-US" dirty="0" smtClean="0">
                <a:hlinkClick r:id="rId2"/>
              </a:rPr>
              <a:t>아트스피치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err="1" smtClean="0">
                <a:hlinkClick r:id="rId3"/>
              </a:rPr>
              <a:t>mathboy</a:t>
            </a:r>
            <a:r>
              <a:rPr lang="en-US" altLang="ko-KR" dirty="0" smtClean="0">
                <a:hlinkClick r:id="rId3"/>
              </a:rPr>
              <a:t> :: </a:t>
            </a:r>
            <a:r>
              <a:rPr lang="ko-KR" altLang="en-US" dirty="0" smtClean="0">
                <a:hlinkClick r:id="rId3"/>
              </a:rPr>
              <a:t>자수성가한 백만장자의 성공비법 </a:t>
            </a:r>
            <a:r>
              <a:rPr lang="en-US" altLang="ko-KR" dirty="0" smtClean="0">
                <a:hlinkClick r:id="rId3"/>
              </a:rPr>
              <a:t>(2004</a:t>
            </a:r>
            <a:r>
              <a:rPr lang="ko-KR" altLang="en-US" dirty="0" smtClean="0">
                <a:hlinkClick r:id="rId3"/>
              </a:rPr>
              <a:t>년 </a:t>
            </a:r>
            <a:r>
              <a:rPr lang="en-US" altLang="ko-KR" dirty="0" smtClean="0">
                <a:hlinkClick r:id="rId3"/>
              </a:rPr>
              <a:t>4</a:t>
            </a:r>
            <a:r>
              <a:rPr lang="ko-KR" altLang="en-US" dirty="0" smtClean="0">
                <a:hlinkClick r:id="rId3"/>
              </a:rPr>
              <a:t>월 </a:t>
            </a:r>
            <a:r>
              <a:rPr lang="en-US" altLang="ko-KR" dirty="0" smtClean="0">
                <a:hlinkClick r:id="rId3"/>
              </a:rPr>
              <a:t>6</a:t>
            </a:r>
            <a:r>
              <a:rPr lang="ko-KR" altLang="en-US" dirty="0" smtClean="0">
                <a:hlinkClick r:id="rId3"/>
              </a:rPr>
              <a:t>일</a:t>
            </a:r>
            <a:r>
              <a:rPr lang="en-US" altLang="ko-KR" dirty="0" smtClean="0">
                <a:hlinkClick r:id="rId3"/>
              </a:rPr>
              <a:t>)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err="1" smtClean="0">
                <a:hlinkClick r:id="rId4"/>
              </a:rPr>
              <a:t>브라이언</a:t>
            </a:r>
            <a:r>
              <a:rPr lang="ko-KR" altLang="en-US" b="1" dirty="0" smtClean="0">
                <a:hlinkClick r:id="rId4"/>
              </a:rPr>
              <a:t> </a:t>
            </a:r>
            <a:r>
              <a:rPr lang="ko-KR" altLang="en-US" b="1" dirty="0" err="1" smtClean="0">
                <a:hlinkClick r:id="rId4"/>
              </a:rPr>
              <a:t>트레이시</a:t>
            </a:r>
            <a:r>
              <a:rPr lang="ko-KR" altLang="en-US" dirty="0" smtClean="0">
                <a:hlinkClick r:id="rId4"/>
              </a:rPr>
              <a:t> </a:t>
            </a:r>
            <a:r>
              <a:rPr lang="en-US" altLang="ko-KR" dirty="0" smtClean="0">
                <a:hlinkClick r:id="rId4"/>
              </a:rPr>
              <a:t>8</a:t>
            </a:r>
            <a:r>
              <a:rPr lang="ko-KR" altLang="en-US" dirty="0" smtClean="0">
                <a:hlinkClick r:id="rId4"/>
              </a:rPr>
              <a:t>억 </a:t>
            </a:r>
            <a:r>
              <a:rPr lang="ko-KR" altLang="en-US" dirty="0" err="1" smtClean="0">
                <a:hlinkClick r:id="rId4"/>
              </a:rPr>
              <a:t>강의짜리</a:t>
            </a:r>
            <a:r>
              <a:rPr lang="ko-KR" altLang="en-US" dirty="0" smtClean="0">
                <a:hlinkClick r:id="rId4"/>
              </a:rPr>
              <a:t> 강의 </a:t>
            </a:r>
            <a:r>
              <a:rPr lang="en-US" altLang="ko-KR" dirty="0" smtClean="0">
                <a:hlinkClick r:id="rId4"/>
              </a:rPr>
              <a:t>1</a:t>
            </a:r>
            <a:r>
              <a:rPr lang="ko-KR" altLang="en-US" dirty="0" smtClean="0">
                <a:hlinkClick r:id="rId4"/>
              </a:rPr>
              <a:t>시간 </a:t>
            </a:r>
            <a:r>
              <a:rPr lang="en-US" altLang="ko-KR" dirty="0" smtClean="0">
                <a:hlinkClick r:id="rId4"/>
              </a:rPr>
              <a:t>35</a:t>
            </a:r>
            <a:r>
              <a:rPr lang="ko-KR" altLang="en-US" dirty="0" smtClean="0">
                <a:hlinkClick r:id="rId4"/>
              </a:rPr>
              <a:t>분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5"/>
              </a:rPr>
              <a:t>CEO </a:t>
            </a:r>
            <a:r>
              <a:rPr lang="ko-KR" altLang="en-US" dirty="0" smtClean="0">
                <a:hlinkClick r:id="rId5"/>
              </a:rPr>
              <a:t>자료실 </a:t>
            </a:r>
            <a:r>
              <a:rPr lang="en-US" altLang="ko-KR" dirty="0" smtClean="0">
                <a:hlinkClick r:id="rId5"/>
              </a:rPr>
              <a:t>&gt; </a:t>
            </a:r>
            <a:r>
              <a:rPr lang="ko-KR" altLang="en-US" dirty="0" err="1" smtClean="0">
                <a:hlinkClick r:id="rId5"/>
              </a:rPr>
              <a:t>스피치ㆍ협상</a:t>
            </a:r>
            <a:r>
              <a:rPr lang="ko-KR" altLang="en-US" dirty="0" smtClean="0">
                <a:hlinkClick r:id="rId5"/>
              </a:rPr>
              <a:t> 도서 </a:t>
            </a:r>
            <a:r>
              <a:rPr lang="en-US" altLang="ko-KR" dirty="0" smtClean="0">
                <a:hlinkClick r:id="rId5"/>
              </a:rPr>
              <a:t>1 </a:t>
            </a:r>
            <a:r>
              <a:rPr lang="ko-KR" altLang="en-US" dirty="0" smtClean="0">
                <a:hlinkClick r:id="rId5"/>
              </a:rPr>
              <a:t>페이지</a:t>
            </a:r>
            <a:r>
              <a:rPr lang="ko-KR" altLang="en-US" dirty="0" smtClean="0"/>
              <a:t> 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ko-KR" altLang="en-US" dirty="0" smtClean="0">
                <a:hlinkClick r:id="rId6"/>
              </a:rPr>
              <a:t>스피치 협상 도서 </a:t>
            </a:r>
            <a:r>
              <a:rPr lang="en-US" altLang="ko-KR" dirty="0" smtClean="0">
                <a:hlinkClick r:id="rId6"/>
              </a:rPr>
              <a:t>&gt; </a:t>
            </a:r>
            <a:r>
              <a:rPr lang="ko-KR" altLang="en-US" dirty="0" smtClean="0">
                <a:hlinkClick r:id="rId6"/>
              </a:rPr>
              <a:t>스피치 도서 </a:t>
            </a:r>
            <a:r>
              <a:rPr lang="en-US" altLang="ko-KR" dirty="0" smtClean="0">
                <a:hlinkClick r:id="rId6"/>
              </a:rPr>
              <a:t>4 </a:t>
            </a:r>
            <a:r>
              <a:rPr lang="ko-KR" altLang="en-US" dirty="0" smtClean="0">
                <a:hlinkClick r:id="rId6"/>
              </a:rPr>
              <a:t>페이지</a:t>
            </a:r>
            <a:r>
              <a:rPr lang="ko-KR" altLang="en-US" dirty="0" smtClean="0"/>
              <a:t> </a:t>
            </a:r>
            <a:endParaRPr lang="en-US" altLang="ko-KR" b="1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7"/>
              </a:rPr>
              <a:t>YES24 - [</a:t>
            </a:r>
            <a:r>
              <a:rPr lang="ko-KR" altLang="en-US" dirty="0" smtClean="0">
                <a:hlinkClick r:id="rId7"/>
              </a:rPr>
              <a:t>국내도서</a:t>
            </a:r>
            <a:r>
              <a:rPr lang="en-US" altLang="ko-KR" dirty="0" smtClean="0">
                <a:hlinkClick r:id="rId7"/>
              </a:rPr>
              <a:t>]</a:t>
            </a:r>
            <a:r>
              <a:rPr lang="ko-KR" altLang="en-US" dirty="0" smtClean="0">
                <a:hlinkClick r:id="rId7"/>
              </a:rPr>
              <a:t>개구리를 먹어라</a:t>
            </a:r>
            <a:r>
              <a:rPr lang="en-US" altLang="ko-KR" dirty="0" smtClean="0">
                <a:hlinkClick r:id="rId7"/>
              </a:rPr>
              <a:t>!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Brian Tracy (Million Dollar Habits)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n-US" altLang="ko-KR" dirty="0" smtClean="0"/>
          </a:p>
          <a:p>
            <a:r>
              <a:rPr lang="en-US" altLang="ko-KR" b="1" dirty="0" smtClean="0">
                <a:hlinkClick r:id="rId2"/>
              </a:rPr>
              <a:t>Million Dollar Habits</a:t>
            </a:r>
            <a:r>
              <a:rPr lang="en-US" altLang="ko-KR" dirty="0" smtClean="0">
                <a:hlinkClick r:id="rId2"/>
              </a:rPr>
              <a:t> - </a:t>
            </a:r>
            <a:r>
              <a:rPr lang="en-US" altLang="ko-KR" b="1" dirty="0" smtClean="0">
                <a:hlinkClick r:id="rId2"/>
              </a:rPr>
              <a:t>Brian Tracy</a:t>
            </a:r>
            <a:r>
              <a:rPr lang="en-US" altLang="ko-KR" dirty="0" smtClean="0">
                <a:hlinkClick r:id="rId2"/>
              </a:rPr>
              <a:t> International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b="1" dirty="0" smtClean="0">
                <a:hlinkClick r:id="rId3"/>
              </a:rPr>
              <a:t>Million Dollar Habits</a:t>
            </a:r>
            <a:r>
              <a:rPr lang="en-US" altLang="ko-KR" dirty="0" smtClean="0">
                <a:hlinkClick r:id="rId3"/>
              </a:rPr>
              <a:t> by </a:t>
            </a:r>
            <a:r>
              <a:rPr lang="en-US" altLang="ko-KR" b="1" dirty="0" smtClean="0">
                <a:hlinkClick r:id="rId3"/>
              </a:rPr>
              <a:t>Brian Tracy</a:t>
            </a:r>
            <a:r>
              <a:rPr lang="en-US" altLang="ko-KR" dirty="0" smtClean="0">
                <a:hlinkClick r:id="rId3"/>
              </a:rPr>
              <a:t> | Succeed with Global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b="1" dirty="0" smtClean="0">
                <a:hlinkClick r:id="rId4"/>
              </a:rPr>
              <a:t>Million Dollar Habits</a:t>
            </a:r>
            <a:r>
              <a:rPr lang="en-US" altLang="ko-KR" dirty="0" smtClean="0">
                <a:hlinkClick r:id="rId4"/>
              </a:rPr>
              <a:t> by </a:t>
            </a:r>
            <a:r>
              <a:rPr lang="en-US" altLang="ko-KR" b="1" dirty="0" smtClean="0">
                <a:hlinkClick r:id="rId4"/>
              </a:rPr>
              <a:t>Brian Tracy</a:t>
            </a:r>
            <a:r>
              <a:rPr lang="en-US" altLang="ko-KR" dirty="0" smtClean="0">
                <a:hlinkClick r:id="rId4"/>
              </a:rPr>
              <a:t> | Free </a:t>
            </a:r>
            <a:r>
              <a:rPr lang="en-US" altLang="ko-KR" dirty="0" err="1" smtClean="0">
                <a:hlinkClick r:id="rId4"/>
              </a:rPr>
              <a:t>Ebooks</a:t>
            </a:r>
            <a:r>
              <a:rPr lang="en-US" altLang="ko-KR" dirty="0" smtClean="0">
                <a:hlinkClick r:id="rId4"/>
              </a:rPr>
              <a:t> Download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b="1" dirty="0" smtClean="0">
                <a:hlinkClick r:id="rId5"/>
              </a:rPr>
              <a:t>Million Dollar Habits</a:t>
            </a:r>
            <a:r>
              <a:rPr lang="en-US" altLang="ko-KR" dirty="0" smtClean="0">
                <a:hlinkClick r:id="rId5"/>
              </a:rPr>
              <a:t> by </a:t>
            </a:r>
            <a:r>
              <a:rPr lang="en-US" altLang="ko-KR" b="1" dirty="0" smtClean="0">
                <a:hlinkClick r:id="rId5"/>
              </a:rPr>
              <a:t>Brian Tracy</a:t>
            </a:r>
            <a:endParaRPr lang="en-US" altLang="ko-KR" b="1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/>
              <a:t>Brian Tracy (Million Dollar Habits)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b="1" dirty="0" smtClean="0">
                <a:hlinkClick r:id="rId2"/>
              </a:rPr>
              <a:t>Million Dollar Habits</a:t>
            </a:r>
            <a:r>
              <a:rPr lang="en-US" altLang="ko-KR" dirty="0" smtClean="0">
                <a:hlinkClick r:id="rId2"/>
              </a:rPr>
              <a:t> by </a:t>
            </a:r>
            <a:r>
              <a:rPr lang="en-US" altLang="ko-KR" b="1" dirty="0" smtClean="0">
                <a:hlinkClick r:id="rId2"/>
              </a:rPr>
              <a:t>Brian Tracy</a:t>
            </a:r>
            <a:r>
              <a:rPr lang="en-US" altLang="ko-KR" dirty="0" smtClean="0">
                <a:hlinkClick r:id="rId2"/>
              </a:rPr>
              <a:t> | StudentpreneurOnline.com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b="1" dirty="0" smtClean="0">
                <a:hlinkClick r:id="rId3"/>
              </a:rPr>
              <a:t>Million Dollar Habits</a:t>
            </a:r>
            <a:r>
              <a:rPr lang="en-US" altLang="ko-KR" dirty="0" smtClean="0">
                <a:hlinkClick r:id="rId3"/>
              </a:rPr>
              <a:t> by </a:t>
            </a:r>
            <a:r>
              <a:rPr lang="en-US" altLang="ko-KR" b="1" dirty="0" smtClean="0">
                <a:hlinkClick r:id="rId3"/>
              </a:rPr>
              <a:t>Brian Tracy</a:t>
            </a:r>
            <a:r>
              <a:rPr lang="en-US" altLang="ko-KR" dirty="0" smtClean="0">
                <a:hlinkClick r:id="rId3"/>
              </a:rPr>
              <a:t> - Home Business Mentor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4"/>
              </a:rPr>
              <a:t>http://www.5min.com/Video/How-to-Save-Time-and-Money-This-January-517238374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Brian Tracy </a:t>
            </a:r>
            <a:r>
              <a:rPr lang="en-US" altLang="ko-KR" dirty="0" err="1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b="1" dirty="0" err="1" smtClean="0">
                <a:hlinkClick r:id="rId2"/>
              </a:rPr>
              <a:t>BrianTracySpeaker's</a:t>
            </a:r>
            <a:r>
              <a:rPr lang="en-US" altLang="ko-KR" dirty="0" smtClean="0">
                <a:hlinkClick r:id="rId2"/>
              </a:rPr>
              <a:t> Channel - </a:t>
            </a:r>
            <a:r>
              <a:rPr lang="en-US" altLang="ko-KR" b="1" dirty="0" smtClean="0">
                <a:hlinkClick r:id="rId2"/>
              </a:rPr>
              <a:t>YouTube</a:t>
            </a:r>
            <a:endParaRPr lang="en-US" altLang="ko-KR" b="1" dirty="0" smtClean="0"/>
          </a:p>
          <a:p>
            <a:endParaRPr lang="en-US" altLang="ko-KR" b="1" dirty="0" smtClean="0">
              <a:hlinkClick r:id="rId3"/>
            </a:endParaRPr>
          </a:p>
          <a:p>
            <a:r>
              <a:rPr lang="en-US" altLang="ko-KR" b="1" dirty="0" smtClean="0">
                <a:hlinkClick r:id="rId3"/>
              </a:rPr>
              <a:t>Brian Tracy</a:t>
            </a:r>
            <a:r>
              <a:rPr lang="en-US" altLang="ko-KR" dirty="0" smtClean="0">
                <a:hlinkClick r:id="rId3"/>
              </a:rPr>
              <a:t>: Powerful Success Secrets to Get Goals Faster! - </a:t>
            </a:r>
            <a:r>
              <a:rPr lang="en-US" altLang="ko-KR" b="1" dirty="0" smtClean="0">
                <a:hlinkClick r:id="rId3"/>
              </a:rPr>
              <a:t>YouTube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en-US" altLang="ko-KR" b="1" dirty="0" smtClean="0">
                <a:hlinkClick r:id="rId4"/>
              </a:rPr>
              <a:t>Brian Tracy</a:t>
            </a:r>
            <a:r>
              <a:rPr lang="en-US" altLang="ko-KR" dirty="0" smtClean="0">
                <a:hlinkClick r:id="rId4"/>
              </a:rPr>
              <a:t> Explains His Journey From Rags to Riches - </a:t>
            </a:r>
            <a:r>
              <a:rPr lang="en-US" altLang="ko-KR" b="1" dirty="0" smtClean="0">
                <a:hlinkClick r:id="rId4"/>
              </a:rPr>
              <a:t>YouTube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en-US" altLang="ko-KR" b="1" dirty="0" smtClean="0">
                <a:hlinkClick r:id="rId5"/>
              </a:rPr>
              <a:t>Brian Tracy</a:t>
            </a:r>
            <a:r>
              <a:rPr lang="en-US" altLang="ko-KR" dirty="0" smtClean="0">
                <a:hlinkClick r:id="rId5"/>
              </a:rPr>
              <a:t> - Personal Development &amp; Attracting Success - </a:t>
            </a:r>
            <a:r>
              <a:rPr lang="en-US" altLang="ko-KR" b="1" dirty="0" smtClean="0">
                <a:hlinkClick r:id="rId5"/>
              </a:rPr>
              <a:t>YouTube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en-US" altLang="ko-KR" b="1" dirty="0" smtClean="0">
                <a:hlinkClick r:id="rId6"/>
              </a:rPr>
              <a:t>Brian Tracy</a:t>
            </a:r>
            <a:r>
              <a:rPr lang="en-US" altLang="ko-KR" dirty="0" smtClean="0">
                <a:hlinkClick r:id="rId6"/>
              </a:rPr>
              <a:t> On Organizing Your Time - </a:t>
            </a:r>
            <a:r>
              <a:rPr lang="en-US" altLang="ko-KR" b="1" dirty="0" smtClean="0">
                <a:hlinkClick r:id="rId6"/>
              </a:rPr>
              <a:t>YouTube</a:t>
            </a:r>
            <a:endParaRPr lang="ko-KR" alt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Brian Tracy </a:t>
            </a:r>
            <a:r>
              <a:rPr lang="en-US" altLang="ko-KR" dirty="0" err="1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b="1" dirty="0" smtClean="0">
                <a:hlinkClick r:id="rId2"/>
              </a:rPr>
              <a:t>Brian Tracy</a:t>
            </a:r>
            <a:r>
              <a:rPr lang="en-US" altLang="ko-KR" dirty="0" smtClean="0">
                <a:hlinkClick r:id="rId2"/>
              </a:rPr>
              <a:t>: You Are What You Think - </a:t>
            </a:r>
            <a:r>
              <a:rPr lang="en-US" altLang="ko-KR" b="1" dirty="0" smtClean="0">
                <a:hlinkClick r:id="rId2"/>
              </a:rPr>
              <a:t>YouTube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en-US" altLang="ko-KR" dirty="0" smtClean="0">
                <a:hlinkClick r:id="rId3"/>
              </a:rPr>
              <a:t>What is Creativity - </a:t>
            </a:r>
            <a:r>
              <a:rPr lang="en-US" altLang="ko-KR" b="1" dirty="0" smtClean="0">
                <a:hlinkClick r:id="rId3"/>
              </a:rPr>
              <a:t>Brian Tracy</a:t>
            </a:r>
            <a:r>
              <a:rPr lang="en-US" altLang="ko-KR" dirty="0" smtClean="0">
                <a:hlinkClick r:id="rId3"/>
              </a:rPr>
              <a:t> - </a:t>
            </a:r>
            <a:r>
              <a:rPr lang="en-US" altLang="ko-KR" b="1" dirty="0" smtClean="0">
                <a:hlinkClick r:id="rId3"/>
              </a:rPr>
              <a:t>YouTube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en-US" altLang="ko-KR" b="1" dirty="0" smtClean="0">
                <a:hlinkClick r:id="rId4"/>
              </a:rPr>
              <a:t>Brian Tracy</a:t>
            </a:r>
            <a:r>
              <a:rPr lang="en-US" altLang="ko-KR" dirty="0" smtClean="0">
                <a:hlinkClick r:id="rId4"/>
              </a:rPr>
              <a:t> Live - </a:t>
            </a:r>
            <a:r>
              <a:rPr lang="en-US" altLang="ko-KR" b="1" dirty="0" smtClean="0">
                <a:hlinkClick r:id="rId4"/>
              </a:rPr>
              <a:t>YouTube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en-US" altLang="ko-KR" b="1" dirty="0" smtClean="0">
                <a:hlinkClick r:id="rId5"/>
              </a:rPr>
              <a:t>Brian Tracy</a:t>
            </a:r>
            <a:r>
              <a:rPr lang="en-US" altLang="ko-KR" dirty="0" smtClean="0">
                <a:hlinkClick r:id="rId5"/>
              </a:rPr>
              <a:t>: If You Could Achieve One Goal in 24 Hours - </a:t>
            </a:r>
            <a:r>
              <a:rPr lang="en-US" altLang="ko-KR" b="1" dirty="0" smtClean="0">
                <a:hlinkClick r:id="rId5"/>
              </a:rPr>
              <a:t>YouTube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en-US" altLang="ko-KR" b="1" dirty="0" err="1" smtClean="0">
                <a:hlinkClick r:id="rId6"/>
              </a:rPr>
              <a:t>brian</a:t>
            </a:r>
            <a:r>
              <a:rPr lang="en-US" altLang="ko-KR" b="1" dirty="0" smtClean="0">
                <a:hlinkClick r:id="rId6"/>
              </a:rPr>
              <a:t> </a:t>
            </a:r>
            <a:r>
              <a:rPr lang="en-US" altLang="ko-KR" b="1" dirty="0" err="1" smtClean="0">
                <a:hlinkClick r:id="rId6"/>
              </a:rPr>
              <a:t>tracy</a:t>
            </a:r>
            <a:r>
              <a:rPr lang="en-US" altLang="ko-KR" dirty="0" smtClean="0">
                <a:hlinkClick r:id="rId6"/>
              </a:rPr>
              <a:t> fear of failure - </a:t>
            </a:r>
            <a:r>
              <a:rPr lang="en-US" altLang="ko-KR" b="1" dirty="0" smtClean="0">
                <a:hlinkClick r:id="rId6"/>
              </a:rPr>
              <a:t>YouTube</a:t>
            </a:r>
            <a:endParaRPr lang="ko-KR" alt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Brian Tracy </a:t>
            </a:r>
            <a:r>
              <a:rPr lang="en-US" altLang="ko-KR" dirty="0" err="1"/>
              <a:t>youtube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b="1" dirty="0" smtClean="0">
                <a:hlinkClick r:id="rId2"/>
              </a:rPr>
              <a:t>Brian Tracy</a:t>
            </a:r>
            <a:r>
              <a:rPr lang="en-US" altLang="ko-KR" dirty="0" smtClean="0">
                <a:hlinkClick r:id="rId2"/>
              </a:rPr>
              <a:t>: Achieving Goals is Predictable - </a:t>
            </a:r>
            <a:r>
              <a:rPr lang="en-US" altLang="ko-KR" b="1" dirty="0" smtClean="0">
                <a:hlinkClick r:id="rId2"/>
              </a:rPr>
              <a:t>YouTube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en-US" altLang="ko-KR" b="1" dirty="0" smtClean="0">
                <a:hlinkClick r:id="rId3"/>
              </a:rPr>
              <a:t>Brian Tracy</a:t>
            </a:r>
            <a:r>
              <a:rPr lang="en-US" altLang="ko-KR" dirty="0" smtClean="0">
                <a:hlinkClick r:id="rId3"/>
              </a:rPr>
              <a:t> Personal Time Management 1 of 6 - </a:t>
            </a:r>
            <a:r>
              <a:rPr lang="en-US" altLang="ko-KR" b="1" dirty="0" smtClean="0">
                <a:hlinkClick r:id="rId3"/>
              </a:rPr>
              <a:t>YouTube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en-US" altLang="ko-KR" dirty="0" smtClean="0">
                <a:hlinkClick r:id="rId4"/>
              </a:rPr>
              <a:t>Anxiety Guide • View topic - </a:t>
            </a:r>
            <a:r>
              <a:rPr lang="en-US" altLang="ko-KR" b="1" dirty="0" smtClean="0">
                <a:hlinkClick r:id="rId4"/>
              </a:rPr>
              <a:t>Brian Tracy </a:t>
            </a:r>
            <a:r>
              <a:rPr lang="en-US" altLang="ko-KR" b="1" dirty="0" err="1" smtClean="0">
                <a:hlinkClick r:id="rId4"/>
              </a:rPr>
              <a:t>Youtube</a:t>
            </a:r>
            <a:endParaRPr lang="en-US" altLang="ko-KR" b="1" dirty="0" smtClean="0"/>
          </a:p>
          <a:p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en-US" altLang="ko-KR" dirty="0" smtClean="0">
                <a:hlinkClick r:id="rId5"/>
              </a:rPr>
              <a:t>Success Secrets | Recipe | Principles - </a:t>
            </a:r>
            <a:r>
              <a:rPr lang="en-US" altLang="ko-KR" b="1" dirty="0" smtClean="0">
                <a:hlinkClick r:id="rId5"/>
              </a:rPr>
              <a:t>Brian Tracy YouTube</a:t>
            </a:r>
            <a:r>
              <a:rPr lang="en-US" altLang="ko-KR" dirty="0" smtClean="0">
                <a:hlinkClick r:id="rId5"/>
              </a:rPr>
              <a:t> Video</a:t>
            </a:r>
            <a:endParaRPr lang="en-US" altLang="ko-KR" dirty="0" smtClean="0"/>
          </a:p>
          <a:p>
            <a:endParaRPr lang="en-US" altLang="ko-KR" b="1" dirty="0" smtClean="0"/>
          </a:p>
          <a:p>
            <a:r>
              <a:rPr lang="en-US" altLang="ko-KR" dirty="0" smtClean="0">
                <a:hlinkClick r:id="rId6"/>
              </a:rPr>
              <a:t>Time Management - </a:t>
            </a:r>
            <a:r>
              <a:rPr lang="en-US" altLang="ko-KR" b="1" dirty="0" smtClean="0">
                <a:hlinkClick r:id="rId6"/>
              </a:rPr>
              <a:t>Brian Tracy</a:t>
            </a:r>
            <a:r>
              <a:rPr lang="en-US" altLang="ko-KR" dirty="0" smtClean="0">
                <a:hlinkClick r:id="rId6"/>
              </a:rPr>
              <a:t> International</a:t>
            </a:r>
            <a:endParaRPr lang="ko-KR" alt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위</a:t>
            </a:r>
            <a:r>
              <a:rPr lang="ko-KR" altLang="en-US" dirty="0"/>
              <a:t>기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위로 올라가는 기회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위로와 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코칭</a:t>
            </a:r>
            <a:r>
              <a:rPr lang="ko-KR" altLang="en-US" dirty="0" smtClean="0"/>
              <a:t> 혹은 자율</a:t>
            </a:r>
            <a:r>
              <a:rPr lang="en-US" altLang="ko-KR" dirty="0" smtClean="0"/>
              <a:t>)</a:t>
            </a:r>
            <a:r>
              <a:rPr lang="ko-KR" altLang="en-US" dirty="0" smtClean="0"/>
              <a:t>기술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위만 쳐다 보다 떨어지는 기 죽이기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위독한 기행</a:t>
            </a:r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수파리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습득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터득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체득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청출어람</a:t>
            </a:r>
            <a:endParaRPr lang="ko-KR" alt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티읕 동아리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틀    톨    통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탈    탈    털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퉁    퉁    텅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기린과</a:t>
            </a:r>
            <a:r>
              <a:rPr lang="en-US" altLang="ko-KR" dirty="0" smtClean="0"/>
              <a:t>  </a:t>
            </a:r>
            <a:r>
              <a:rPr lang="en-US" altLang="ko-KR" dirty="0" err="1" smtClean="0"/>
              <a:t>자칼이</a:t>
            </a:r>
            <a:r>
              <a:rPr lang="en-US" altLang="ko-KR" dirty="0" smtClean="0"/>
              <a:t>  춤 출 </a:t>
            </a:r>
            <a:r>
              <a:rPr lang="en-US" altLang="ko-KR" dirty="0"/>
              <a:t>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b="1" dirty="0" smtClean="0"/>
              <a:t>1</a:t>
            </a:r>
            <a:r>
              <a:rPr lang="ko-KR" altLang="en-US" b="1" dirty="0" smtClean="0"/>
              <a:t>단계 관찰</a:t>
            </a:r>
            <a:r>
              <a:rPr lang="en-US" altLang="ko-KR" b="1" dirty="0" smtClean="0"/>
              <a:t>(observation): </a:t>
            </a:r>
          </a:p>
          <a:p>
            <a:r>
              <a:rPr lang="ko-KR" altLang="en-US" b="1" dirty="0" smtClean="0"/>
              <a:t>평가하지 않고 관찰하기</a:t>
            </a:r>
            <a:endParaRPr lang="ko-KR" altLang="en-US" dirty="0" smtClean="0"/>
          </a:p>
          <a:p>
            <a:r>
              <a:rPr lang="ko-KR" altLang="en-US" dirty="0" smtClean="0"/>
              <a:t>자신과 타인을 그대로 받아들이고 수긍하기</a:t>
            </a:r>
            <a:r>
              <a:rPr lang="en-US" altLang="ko-KR" dirty="0" smtClean="0"/>
              <a:t>,</a:t>
            </a:r>
            <a:endParaRPr lang="ko-KR" altLang="en-US" dirty="0" smtClean="0"/>
          </a:p>
          <a:p>
            <a:r>
              <a:rPr lang="ko-KR" altLang="en-US" dirty="0" smtClean="0"/>
              <a:t>상대방이나 나 자신이 할퀴려는지</a:t>
            </a:r>
            <a:r>
              <a:rPr lang="en-US" altLang="ko-KR" dirty="0" smtClean="0"/>
              <a:t>, </a:t>
            </a:r>
            <a:endParaRPr lang="ko-KR" altLang="en-US" dirty="0" smtClean="0"/>
          </a:p>
          <a:p>
            <a:r>
              <a:rPr lang="ko-KR" altLang="en-US" dirty="0" smtClean="0"/>
              <a:t>속박하려 하는지</a:t>
            </a:r>
            <a:r>
              <a:rPr lang="en-US" altLang="ko-KR" dirty="0" smtClean="0"/>
              <a:t>,</a:t>
            </a:r>
            <a:endParaRPr lang="ko-KR" altLang="en-US" dirty="0" smtClean="0"/>
          </a:p>
          <a:p>
            <a:r>
              <a:rPr lang="ko-KR" altLang="en-US" dirty="0" smtClean="0"/>
              <a:t>의사소통 통로 열기</a:t>
            </a:r>
          </a:p>
          <a:p>
            <a:r>
              <a:rPr lang="en-US" altLang="ko-KR" dirty="0" smtClean="0"/>
              <a:t>(</a:t>
            </a:r>
            <a:r>
              <a:rPr lang="ko-KR" altLang="en-US" b="1" dirty="0" smtClean="0"/>
              <a:t>구체적인 가능성 제시</a:t>
            </a:r>
            <a:r>
              <a:rPr lang="en-US" altLang="ko-KR" dirty="0" smtClean="0"/>
              <a:t>) </a:t>
            </a:r>
            <a:endParaRPr lang="ko-KR" altLang="en-US" dirty="0" smtClean="0"/>
          </a:p>
          <a:p>
            <a:endParaRPr lang="ko-KR" altLang="en-US" b="1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끼치기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끼침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깨우치기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미치기</a:t>
            </a:r>
            <a:r>
              <a:rPr lang="en-US" altLang="ko-KR" dirty="0" smtClean="0"/>
              <a:t>(</a:t>
            </a:r>
            <a:r>
              <a:rPr lang="ko-KR" altLang="en-US" dirty="0" smtClean="0"/>
              <a:t>미쳐</a:t>
            </a:r>
            <a:r>
              <a:rPr lang="en-US" altLang="ko-KR" dirty="0" smtClean="0"/>
              <a:t>)</a:t>
            </a:r>
          </a:p>
          <a:p>
            <a:endParaRPr lang="en-US" altLang="ko-KR" dirty="0"/>
          </a:p>
          <a:p>
            <a:r>
              <a:rPr lang="ko-KR" altLang="en-US" dirty="0" err="1" smtClean="0"/>
              <a:t>마져</a:t>
            </a:r>
            <a:endParaRPr lang="ko-KR" alt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권한 위임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임파워먼트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자유의지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실행의지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인내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 고진감래  와신상담</a:t>
            </a:r>
            <a:endParaRPr lang="ko-KR" alt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다함께</a:t>
            </a:r>
            <a:r>
              <a:rPr lang="ko-KR" altLang="en-US" dirty="0" smtClean="0"/>
              <a:t> 차차차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다양성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다문화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고려 송도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쌍화점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회회교</a:t>
            </a:r>
            <a:endParaRPr lang="ko-KR" alt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답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정답   정해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해답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 smtClean="0"/>
              <a:t>찍답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 smtClean="0"/>
              <a:t>답답</a:t>
            </a:r>
            <a:r>
              <a:rPr lang="ko-KR" altLang="en-US" dirty="0" smtClean="0"/>
              <a:t>    빈 답</a:t>
            </a:r>
            <a:endParaRPr lang="ko-KR" alt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맡기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꽃 향기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일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공부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청소 구역</a:t>
            </a:r>
            <a:endParaRPr lang="ko-KR" alt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스스로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스찾</a:t>
            </a:r>
            <a:r>
              <a:rPr lang="ko-KR" altLang="en-US" dirty="0" smtClean="0"/>
              <a:t>    </a:t>
            </a:r>
            <a:r>
              <a:rPr lang="ko-KR" altLang="en-US" dirty="0" err="1" smtClean="0"/>
              <a:t>스뜻</a:t>
            </a:r>
            <a:r>
              <a:rPr lang="ko-KR" altLang="en-US" dirty="0" smtClean="0"/>
              <a:t>    </a:t>
            </a:r>
            <a:r>
              <a:rPr lang="ko-KR" altLang="en-US" dirty="0" err="1" smtClean="0"/>
              <a:t>스맘</a:t>
            </a:r>
            <a:r>
              <a:rPr lang="ko-KR" altLang="en-US" dirty="0" smtClean="0"/>
              <a:t>    </a:t>
            </a:r>
            <a:r>
              <a:rPr lang="ko-KR" altLang="en-US" dirty="0" err="1" smtClean="0"/>
              <a:t>스읽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 smtClean="0"/>
              <a:t>스일</a:t>
            </a:r>
            <a:r>
              <a:rPr lang="ko-KR" altLang="en-US" dirty="0" smtClean="0"/>
              <a:t>    </a:t>
            </a:r>
            <a:r>
              <a:rPr lang="ko-KR" altLang="en-US" dirty="0" err="1" smtClean="0"/>
              <a:t>스배</a:t>
            </a:r>
            <a:r>
              <a:rPr lang="ko-KR" altLang="en-US" dirty="0" smtClean="0"/>
              <a:t>    </a:t>
            </a:r>
            <a:r>
              <a:rPr lang="ko-KR" altLang="en-US" dirty="0" err="1" smtClean="0"/>
              <a:t>스되</a:t>
            </a:r>
            <a:r>
              <a:rPr lang="ko-KR" altLang="en-US" dirty="0" smtClean="0"/>
              <a:t>    </a:t>
            </a:r>
            <a:r>
              <a:rPr lang="ko-KR" altLang="en-US" dirty="0" err="1" smtClean="0"/>
              <a:t>스듣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 smtClean="0"/>
              <a:t>스알</a:t>
            </a:r>
            <a:r>
              <a:rPr lang="ko-KR" altLang="en-US" dirty="0" smtClean="0"/>
              <a:t>    </a:t>
            </a:r>
            <a:r>
              <a:rPr lang="ko-KR" altLang="en-US" dirty="0" err="1" smtClean="0"/>
              <a:t>스익</a:t>
            </a:r>
            <a:r>
              <a:rPr lang="ko-KR" altLang="en-US" dirty="0" smtClean="0"/>
              <a:t>    </a:t>
            </a:r>
            <a:r>
              <a:rPr lang="ko-KR" altLang="en-US" dirty="0" err="1" smtClean="0"/>
              <a:t>스외</a:t>
            </a:r>
            <a:r>
              <a:rPr lang="ko-KR" altLang="en-US" dirty="0" smtClean="0"/>
              <a:t>    </a:t>
            </a:r>
            <a:r>
              <a:rPr lang="ko-KR" altLang="en-US" dirty="0" err="1" smtClean="0"/>
              <a:t>스말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 smtClean="0"/>
              <a:t>스풀</a:t>
            </a:r>
            <a:r>
              <a:rPr lang="ko-KR" altLang="en-US" dirty="0" smtClean="0"/>
              <a:t>    </a:t>
            </a:r>
            <a:r>
              <a:rPr lang="ko-KR" altLang="en-US" dirty="0" err="1" smtClean="0"/>
              <a:t>스매</a:t>
            </a:r>
            <a:r>
              <a:rPr lang="ko-KR" altLang="en-US" dirty="0" smtClean="0"/>
              <a:t>    </a:t>
            </a:r>
            <a:r>
              <a:rPr lang="ko-KR" altLang="en-US" dirty="0" err="1" smtClean="0"/>
              <a:t>스쓰</a:t>
            </a:r>
            <a:r>
              <a:rPr lang="ko-KR" altLang="en-US" dirty="0" smtClean="0"/>
              <a:t>    </a:t>
            </a:r>
            <a:r>
              <a:rPr lang="ko-KR" altLang="en-US" dirty="0" err="1" smtClean="0"/>
              <a:t>스즐</a:t>
            </a:r>
            <a:endParaRPr lang="ko-KR" alt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자</a:t>
            </a:r>
            <a:r>
              <a:rPr lang="en-US" altLang="ko-KR" dirty="0" smtClean="0"/>
              <a:t>(</a:t>
            </a:r>
            <a:r>
              <a:rPr lang="ko-KR" altLang="en-US" dirty="0" smtClean="0"/>
              <a:t>잣대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자부심     자긍심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 smtClean="0"/>
              <a:t>자중심</a:t>
            </a:r>
            <a:r>
              <a:rPr lang="ko-KR" altLang="en-US" dirty="0" smtClean="0"/>
              <a:t>     자비심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자만심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자해소동  자해</a:t>
            </a:r>
            <a:endParaRPr lang="ko-KR" alt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가능성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잠재능력   책임능력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추진력</a:t>
            </a:r>
            <a:r>
              <a:rPr lang="en-US" altLang="ko-KR" dirty="0" smtClean="0"/>
              <a:t>(</a:t>
            </a:r>
            <a:r>
              <a:rPr lang="ko-KR" altLang="en-US" dirty="0" smtClean="0"/>
              <a:t>학습추진이력</a:t>
            </a:r>
            <a:r>
              <a:rPr lang="en-US" altLang="ko-KR" dirty="0" smtClean="0"/>
              <a:t>)</a:t>
            </a:r>
          </a:p>
          <a:p>
            <a:endParaRPr lang="en-US" altLang="ko-KR" dirty="0"/>
          </a:p>
          <a:p>
            <a:r>
              <a:rPr lang="ko-KR" altLang="en-US" dirty="0" smtClean="0"/>
              <a:t>목표 미사일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독서이력   체험이력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생각이력   봉사이력</a:t>
            </a:r>
            <a:endParaRPr lang="ko-KR" alt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존재가치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지적소유권  </a:t>
            </a:r>
            <a:r>
              <a:rPr lang="ko-KR" altLang="en-US" dirty="0" err="1" smtClean="0"/>
              <a:t>컨텐츠기획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발명특허   </a:t>
            </a:r>
            <a:r>
              <a:rPr lang="ko-KR" altLang="en-US" dirty="0" err="1" smtClean="0"/>
              <a:t>앱개발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청소년 창업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굳이 대학 갈 필요 없이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올림픽처럼 시험 보게</a:t>
            </a:r>
            <a:r>
              <a:rPr lang="en-US" altLang="ko-KR" dirty="0" smtClean="0"/>
              <a:t>&lt;4</a:t>
            </a:r>
            <a:r>
              <a:rPr lang="ko-KR" altLang="en-US" dirty="0" smtClean="0"/>
              <a:t>년마다 기회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어루만지기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금이야 옥이야</a:t>
            </a:r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기린과</a:t>
            </a:r>
            <a:r>
              <a:rPr lang="en-US" altLang="ko-KR" dirty="0"/>
              <a:t>  </a:t>
            </a:r>
            <a:r>
              <a:rPr lang="en-US" altLang="ko-KR" dirty="0" err="1"/>
              <a:t>자칼이</a:t>
            </a:r>
            <a:r>
              <a:rPr lang="en-US" altLang="ko-KR" dirty="0"/>
              <a:t>  춤 출 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b="1" dirty="0" smtClean="0"/>
              <a:t>2</a:t>
            </a:r>
            <a:r>
              <a:rPr lang="ko-KR" altLang="en-US" b="1" dirty="0" smtClean="0"/>
              <a:t>단계 느낌</a:t>
            </a:r>
            <a:r>
              <a:rPr lang="en-US" altLang="ko-KR" b="1" dirty="0" smtClean="0"/>
              <a:t>(feeling): </a:t>
            </a:r>
            <a:r>
              <a:rPr lang="ko-KR" altLang="en-US" b="1" dirty="0" smtClean="0"/>
              <a:t>해석 대신 느낌</a:t>
            </a:r>
            <a:endParaRPr lang="ko-KR" altLang="en-US" dirty="0" smtClean="0"/>
          </a:p>
          <a:p>
            <a:r>
              <a:rPr lang="ko-KR" altLang="en-US" dirty="0" smtClean="0"/>
              <a:t>선입관</a:t>
            </a:r>
            <a:r>
              <a:rPr lang="en-US" altLang="ko-KR" dirty="0" smtClean="0"/>
              <a:t>.</a:t>
            </a:r>
            <a:r>
              <a:rPr lang="ko-KR" altLang="en-US" dirty="0" smtClean="0"/>
              <a:t>고정관념 버리고 이해와 지원하기</a:t>
            </a:r>
            <a:r>
              <a:rPr lang="en-US" altLang="ko-KR" dirty="0" smtClean="0"/>
              <a:t>(</a:t>
            </a:r>
            <a:r>
              <a:rPr lang="ko-KR" altLang="en-US" dirty="0" smtClean="0"/>
              <a:t>아군 만들기</a:t>
            </a:r>
            <a:r>
              <a:rPr lang="en-US" altLang="ko-KR" dirty="0" smtClean="0"/>
              <a:t>)</a:t>
            </a:r>
            <a:endParaRPr lang="ko-KR" altLang="en-US" dirty="0" smtClean="0"/>
          </a:p>
          <a:p>
            <a:r>
              <a:rPr lang="ko-KR" altLang="en-US" b="1" dirty="0" smtClean="0"/>
              <a:t>어떤 불쾌하고 힘든 상황에서도 마음의 쿠션을 가지기</a:t>
            </a:r>
            <a:endParaRPr lang="ko-KR" altLang="en-US" dirty="0" smtClean="0"/>
          </a:p>
          <a:p>
            <a:r>
              <a:rPr lang="ko-KR" altLang="en-US" b="1" dirty="0" smtClean="0"/>
              <a:t>상황에 휘둘리지 않고 남의 평가로부터 자유롭고 </a:t>
            </a:r>
            <a:endParaRPr lang="ko-KR" altLang="en-US" dirty="0" smtClean="0"/>
          </a:p>
          <a:p>
            <a:r>
              <a:rPr lang="ko-KR" altLang="en-US" b="1" dirty="0" smtClean="0"/>
              <a:t>늘 </a:t>
            </a:r>
            <a:r>
              <a:rPr lang="ko-KR" altLang="en-US" b="1" dirty="0" err="1" smtClean="0"/>
              <a:t>평정심을</a:t>
            </a:r>
            <a:r>
              <a:rPr lang="ko-KR" altLang="en-US" b="1" dirty="0" smtClean="0"/>
              <a:t> 유지</a:t>
            </a:r>
            <a:endParaRPr lang="ko-KR" altLang="en-US" dirty="0" smtClean="0"/>
          </a:p>
          <a:p>
            <a:r>
              <a:rPr lang="ko-KR" altLang="en-US" dirty="0" smtClean="0"/>
              <a:t>상대방에게서 화가 난 상황에서도 </a:t>
            </a:r>
            <a:endParaRPr lang="en-US" altLang="ko-KR" dirty="0" smtClean="0"/>
          </a:p>
          <a:p>
            <a:r>
              <a:rPr lang="ko-KR" altLang="en-US" dirty="0" smtClean="0"/>
              <a:t>상대방을 충동적으로 공격하지 않기</a:t>
            </a:r>
          </a:p>
          <a:p>
            <a:r>
              <a:rPr lang="en-US" altLang="ko-KR" dirty="0" smtClean="0"/>
              <a:t>(</a:t>
            </a:r>
            <a:r>
              <a:rPr lang="ko-KR" altLang="en-US" b="1" dirty="0" smtClean="0"/>
              <a:t>습관적 변명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퇴보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반격하는 양식 탈피하여 비폭력 대화</a:t>
            </a:r>
            <a:r>
              <a:rPr lang="en-US" altLang="ko-KR" dirty="0" smtClean="0"/>
              <a:t>)</a:t>
            </a:r>
            <a:endParaRPr lang="ko-KR" altLang="en-US" dirty="0" smtClean="0"/>
          </a:p>
          <a:p>
            <a:r>
              <a:rPr lang="ko-KR" altLang="en-US" dirty="0" smtClean="0"/>
              <a:t>어떤 행동과 어투도 </a:t>
            </a:r>
            <a:r>
              <a:rPr lang="en-US" altLang="ko-KR" dirty="0" smtClean="0"/>
              <a:t>(</a:t>
            </a:r>
            <a:r>
              <a:rPr lang="ko-KR" altLang="en-US" dirty="0" smtClean="0"/>
              <a:t>힘들지만</a:t>
            </a:r>
            <a:r>
              <a:rPr lang="en-US" altLang="ko-KR" dirty="0" smtClean="0"/>
              <a:t>) </a:t>
            </a:r>
            <a:r>
              <a:rPr lang="ko-KR" altLang="en-US" dirty="0" smtClean="0"/>
              <a:t>감당하고 </a:t>
            </a:r>
            <a:endParaRPr lang="en-US" altLang="ko-KR" dirty="0" smtClean="0"/>
          </a:p>
          <a:p>
            <a:r>
              <a:rPr lang="ko-KR" altLang="en-US" dirty="0" smtClean="0"/>
              <a:t>사람을 미워하지 말기</a:t>
            </a:r>
            <a:endParaRPr lang="ko-KR" alt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가짐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몸가짐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마음가짐</a:t>
            </a:r>
            <a:endParaRPr lang="ko-KR" alt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	(  ,  ,  ,  )Q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IQ</a:t>
            </a:r>
          </a:p>
          <a:p>
            <a:endParaRPr lang="en-US" altLang="ko-KR" dirty="0"/>
          </a:p>
          <a:p>
            <a:r>
              <a:rPr lang="en-US" altLang="ko-KR" dirty="0" smtClean="0"/>
              <a:t>EQ</a:t>
            </a:r>
          </a:p>
          <a:p>
            <a:endParaRPr lang="en-US" altLang="ko-KR" dirty="0"/>
          </a:p>
          <a:p>
            <a:r>
              <a:rPr lang="en-US" altLang="ko-KR" dirty="0" smtClean="0"/>
              <a:t>MQ</a:t>
            </a:r>
          </a:p>
          <a:p>
            <a:endParaRPr lang="en-US" altLang="ko-KR" dirty="0"/>
          </a:p>
          <a:p>
            <a:r>
              <a:rPr lang="en-US" altLang="ko-KR" dirty="0" smtClean="0"/>
              <a:t>NQ</a:t>
            </a:r>
            <a:endParaRPr lang="ko-KR" alt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감정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감정분출</a:t>
            </a:r>
            <a:r>
              <a:rPr lang="en-US" altLang="ko-KR" dirty="0" smtClean="0"/>
              <a:t>&lt; </a:t>
            </a:r>
            <a:r>
              <a:rPr lang="ko-KR" altLang="en-US" dirty="0" smtClean="0"/>
              <a:t>백두산  하와이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/>
              <a:t>감정로우스팅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감정 </a:t>
            </a:r>
            <a:r>
              <a:rPr lang="ko-KR" altLang="en-US" dirty="0" err="1" smtClean="0"/>
              <a:t>쏘몰리에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감정 다스리기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감정 가라앉히기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감정 지나치기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부정적   격한</a:t>
            </a:r>
            <a:endParaRPr lang="ko-KR" alt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느낌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느낌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느끼다 말기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흐느낌   훌쩍거림   어깨 들썩임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느끼함</a:t>
            </a:r>
            <a:endParaRPr lang="ko-KR" alt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감정일지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난중일기      精중일기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과시욕    보여 주기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길어내기    걸러내기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효자손  간지러운 곳 시원하게</a:t>
            </a:r>
            <a:endParaRPr lang="ko-KR" alt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엉거주춤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시원섭섭</a:t>
            </a:r>
            <a:r>
              <a:rPr lang="ko-KR" altLang="en-US" dirty="0" smtClean="0"/>
              <a:t>      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/>
              <a:t>후련섭섭</a:t>
            </a:r>
            <a:r>
              <a:rPr lang="ko-KR" altLang="en-US" dirty="0" smtClean="0"/>
              <a:t>    </a:t>
            </a:r>
            <a:r>
              <a:rPr lang="ko-KR" altLang="en-US" dirty="0" err="1" smtClean="0"/>
              <a:t>시원찝찝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/>
              <a:t>찝찝섭섭</a:t>
            </a:r>
            <a:r>
              <a:rPr lang="ko-KR" altLang="en-US" dirty="0" smtClean="0"/>
              <a:t>      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/>
              <a:t>후련찝찝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공감대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친밀감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유대감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형성   공유   발전   성숙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인간관계지수 </a:t>
            </a:r>
            <a:endParaRPr lang="ko-KR" alt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~~~</a:t>
            </a:r>
            <a:r>
              <a:rPr lang="ko-KR" altLang="en-US" dirty="0" smtClean="0"/>
              <a:t>척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~~~</a:t>
            </a:r>
            <a:r>
              <a:rPr lang="ko-KR" altLang="en-US" dirty="0" smtClean="0"/>
              <a:t>체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~~~</a:t>
            </a:r>
            <a:r>
              <a:rPr lang="ko-KR" altLang="en-US" dirty="0" smtClean="0"/>
              <a:t>인 양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~~~</a:t>
            </a:r>
            <a:r>
              <a:rPr lang="ko-KR" altLang="en-US" dirty="0" err="1" smtClean="0"/>
              <a:t>답게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답다</a:t>
            </a:r>
            <a:r>
              <a:rPr lang="en-US" altLang="ko-KR" dirty="0" smtClean="0"/>
              <a:t>)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~~~</a:t>
            </a:r>
            <a:r>
              <a:rPr lang="ko-KR" altLang="en-US" dirty="0" smtClean="0"/>
              <a:t>어느 정도 </a:t>
            </a:r>
            <a:r>
              <a:rPr lang="en-US" altLang="ko-KR" dirty="0" smtClean="0"/>
              <a:t>~~~</a:t>
            </a:r>
            <a:r>
              <a:rPr lang="ko-KR" altLang="en-US" dirty="0" smtClean="0"/>
              <a:t>이다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~~~</a:t>
            </a:r>
            <a:r>
              <a:rPr lang="ko-KR" altLang="en-US" dirty="0" smtClean="0"/>
              <a:t>제일 잘하다</a:t>
            </a:r>
            <a:endParaRPr lang="ko-KR" alt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짚어 주기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진 땀     진맥    두드리기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/>
              <a:t>닫답함</a:t>
            </a:r>
            <a:r>
              <a:rPr lang="ko-KR" altLang="en-US" dirty="0" smtClean="0"/>
              <a:t> 열어주기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문 틈에 서서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~</a:t>
            </a:r>
            <a:r>
              <a:rPr lang="ko-KR" altLang="en-US" dirty="0" smtClean="0"/>
              <a:t>창호지 밖에 서서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~~~10</a:t>
            </a:r>
            <a:r>
              <a:rPr lang="ko-KR" altLang="en-US" dirty="0" err="1" smtClean="0"/>
              <a:t>센치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유리벽</a:t>
            </a:r>
            <a:r>
              <a:rPr lang="ko-KR" altLang="en-US" dirty="0" smtClean="0"/>
              <a:t> 밖에 서서</a:t>
            </a:r>
            <a:endParaRPr lang="ko-KR" alt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차이점   공통점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 GAP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 GPS      GIS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REMOTE  SENSING</a:t>
            </a:r>
          </a:p>
          <a:p>
            <a:endParaRPr lang="en-US" altLang="ko-KR" dirty="0" smtClean="0"/>
          </a:p>
          <a:p>
            <a:r>
              <a:rPr lang="ko-KR" altLang="en-US" dirty="0" err="1" smtClean="0"/>
              <a:t>차집합</a:t>
            </a:r>
            <a:r>
              <a:rPr lang="ko-KR" altLang="en-US" dirty="0" smtClean="0"/>
              <a:t>     교집합     공집합</a:t>
            </a:r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기린과</a:t>
            </a:r>
            <a:r>
              <a:rPr lang="en-US" altLang="ko-KR" dirty="0"/>
              <a:t>  </a:t>
            </a:r>
            <a:r>
              <a:rPr lang="en-US" altLang="ko-KR" dirty="0" err="1"/>
              <a:t>자칼이</a:t>
            </a:r>
            <a:r>
              <a:rPr lang="en-US" altLang="ko-KR" dirty="0"/>
              <a:t>  춤 출 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3</a:t>
            </a:r>
            <a:r>
              <a:rPr lang="ko-KR" altLang="en-US" b="1" dirty="0" smtClean="0"/>
              <a:t>단계 필요</a:t>
            </a:r>
            <a:r>
              <a:rPr lang="en-US" altLang="ko-KR" b="1" dirty="0" smtClean="0"/>
              <a:t>.</a:t>
            </a:r>
            <a:r>
              <a:rPr lang="ko-KR" altLang="en-US" b="1" dirty="0" smtClean="0"/>
              <a:t>욕구</a:t>
            </a:r>
            <a:r>
              <a:rPr lang="en-US" altLang="ko-KR" b="1" dirty="0" smtClean="0"/>
              <a:t>(need): </a:t>
            </a:r>
          </a:p>
          <a:p>
            <a:r>
              <a:rPr lang="ko-KR" altLang="en-US" b="1" dirty="0" smtClean="0"/>
              <a:t>느낌 뒤에 숨은 욕구 찾기</a:t>
            </a:r>
            <a:endParaRPr lang="ko-KR" altLang="en-US" dirty="0" smtClean="0"/>
          </a:p>
          <a:p>
            <a:r>
              <a:rPr lang="ko-KR" altLang="en-US" dirty="0" smtClean="0"/>
              <a:t>갈등을 평화롭게 해결하기 위해 </a:t>
            </a:r>
            <a:endParaRPr lang="en-US" altLang="ko-KR" dirty="0" smtClean="0"/>
          </a:p>
          <a:p>
            <a:r>
              <a:rPr lang="ko-KR" altLang="en-US" dirty="0" smtClean="0"/>
              <a:t>상대방 욕구 경청</a:t>
            </a:r>
          </a:p>
          <a:p>
            <a:r>
              <a:rPr lang="ko-KR" altLang="en-US" dirty="0" smtClean="0"/>
              <a:t>구체적인 요구사항을 명확히 </a:t>
            </a:r>
            <a:endParaRPr lang="en-US" altLang="ko-KR" dirty="0" smtClean="0"/>
          </a:p>
          <a:p>
            <a:r>
              <a:rPr lang="ko-KR" altLang="en-US" dirty="0" smtClean="0"/>
              <a:t>표현하게 하고 자세히 노트</a:t>
            </a:r>
          </a:p>
          <a:p>
            <a:r>
              <a:rPr lang="en-US" altLang="ko-KR" dirty="0" smtClean="0"/>
              <a:t>(</a:t>
            </a:r>
            <a:r>
              <a:rPr lang="ko-KR" altLang="en-US" b="1" dirty="0" smtClean="0"/>
              <a:t>원하는 감정과 언어로 표현</a:t>
            </a:r>
            <a:r>
              <a:rPr lang="en-US" altLang="ko-KR" dirty="0" smtClean="0"/>
              <a:t>)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담화   </a:t>
            </a:r>
            <a:r>
              <a:rPr lang="ko-KR" altLang="en-US" dirty="0" err="1" smtClean="0"/>
              <a:t>이러쿵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저러쿵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성공담    실패담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성공 수기  실패 수기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失利콘 </a:t>
            </a:r>
            <a:r>
              <a:rPr lang="ko-KR" altLang="en-US" dirty="0" err="1" smtClean="0"/>
              <a:t>밸리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체험담   경험담    험담   뒷말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무용담</a:t>
            </a:r>
            <a:endParaRPr lang="ko-KR" alt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~~</a:t>
            </a:r>
            <a:r>
              <a:rPr lang="ko-KR" altLang="en-US" dirty="0" smtClean="0"/>
              <a:t>대로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제 멋대로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나름대로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나대로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이대로   그대로 그렇게</a:t>
            </a:r>
            <a:endParaRPr lang="ko-KR" altLang="en-US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이런 저런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그대로 받아 줘야지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낱낱이 밝혀 내야지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다 뱉어내야지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자근자근 밟아 버려야지</a:t>
            </a:r>
            <a:endParaRPr lang="ko-KR" alt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상황별</a:t>
            </a:r>
            <a:r>
              <a:rPr lang="ko-KR" altLang="en-US" dirty="0" smtClean="0"/>
              <a:t> 시나리오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안절부절  들쑥날쑥   </a:t>
            </a:r>
            <a:r>
              <a:rPr lang="ko-KR" altLang="en-US" dirty="0" err="1" smtClean="0"/>
              <a:t>오목볼록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이러지도 저러지도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국채 소유권 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돈줄   씨줄 날줄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옴짝달싹 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똑부가</a:t>
            </a:r>
            <a:r>
              <a:rPr lang="ko-KR" altLang="en-US" dirty="0" smtClean="0"/>
              <a:t> 멍게에게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대충대충   어영부영  천차만별</a:t>
            </a:r>
            <a:endParaRPr lang="ko-KR" altLang="en-US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마이크로   마크로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 제주도 지구   우리의 은하    은하계   빅뱅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소우주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넘버벤치마킹 </a:t>
            </a:r>
            <a:endParaRPr lang="ko-KR" altLang="en-US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다르다  틀리다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똑같다  어긋나지 않다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동의어 유사어</a:t>
            </a:r>
            <a:endParaRPr lang="en-US" altLang="ko-KR" dirty="0" smtClean="0"/>
          </a:p>
          <a:p>
            <a:r>
              <a:rPr lang="ko-KR" altLang="en-US" dirty="0" smtClean="0"/>
              <a:t> </a:t>
            </a:r>
            <a:endParaRPr lang="en-US" altLang="ko-KR" dirty="0"/>
          </a:p>
          <a:p>
            <a:r>
              <a:rPr lang="ko-KR" altLang="en-US" dirty="0" smtClean="0"/>
              <a:t>어슷비슷하다   맞아 떨어지다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그럴듯해</a:t>
            </a:r>
            <a:r>
              <a:rPr lang="en-US" altLang="ko-KR" dirty="0" smtClean="0"/>
              <a:t>!  </a:t>
            </a:r>
            <a:r>
              <a:rPr lang="ko-KR" altLang="en-US" dirty="0" err="1" smtClean="0"/>
              <a:t>겉가량</a:t>
            </a:r>
            <a:r>
              <a:rPr lang="ko-KR" altLang="en-US" dirty="0" smtClean="0"/>
              <a:t>  </a:t>
            </a:r>
            <a:r>
              <a:rPr lang="ko-KR" altLang="en-US" dirty="0" err="1" smtClean="0"/>
              <a:t>속가량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체하다</a:t>
            </a:r>
            <a:r>
              <a:rPr lang="en-US" altLang="ko-KR" dirty="0" smtClean="0"/>
              <a:t>,~</a:t>
            </a:r>
            <a:r>
              <a:rPr lang="ko-KR" altLang="en-US" dirty="0" smtClean="0"/>
              <a:t>척인 양</a:t>
            </a:r>
            <a:r>
              <a:rPr lang="en-US" altLang="ko-KR" dirty="0" smtClean="0"/>
              <a:t>,</a:t>
            </a:r>
            <a:r>
              <a:rPr lang="ko-KR" altLang="en-US" dirty="0" smtClean="0"/>
              <a:t>어림짐작</a:t>
            </a:r>
            <a:r>
              <a:rPr lang="en-US" altLang="ko-KR" dirty="0" smtClean="0"/>
              <a:t>,</a:t>
            </a:r>
            <a:r>
              <a:rPr lang="ko-KR" altLang="en-US" dirty="0" smtClean="0"/>
              <a:t>가늠하기</a:t>
            </a:r>
            <a:endParaRPr lang="ko-KR" altLang="en-US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꾸준히 꾸미기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꾸기 꾸리기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(</a:t>
            </a:r>
            <a:r>
              <a:rPr lang="ko-KR" altLang="en-US" dirty="0" smtClean="0"/>
              <a:t>어찌어찌</a:t>
            </a:r>
            <a:r>
              <a:rPr lang="en-US" altLang="ko-KR" dirty="0" smtClean="0"/>
              <a:t>)</a:t>
            </a:r>
            <a:r>
              <a:rPr lang="ko-KR" altLang="en-US" dirty="0" smtClean="0"/>
              <a:t>꾸려가기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꾸짖기 꾸며대기   꾸기기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시방서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품질관리    학습관리     인간관리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요령  순서    </a:t>
            </a:r>
            <a:r>
              <a:rPr lang="en-US" altLang="ko-KR" dirty="0" smtClean="0"/>
              <a:t>FM  </a:t>
            </a:r>
            <a:r>
              <a:rPr lang="ko-KR" altLang="en-US" dirty="0" smtClean="0"/>
              <a:t>학습몰이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틀에 옭아매기 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판례 없는   字句 고집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~ </a:t>
            </a:r>
            <a:r>
              <a:rPr lang="ko-KR" altLang="en-US" dirty="0" smtClean="0"/>
              <a:t>없이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거리낌 없이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막힘 없이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 smtClean="0"/>
              <a:t>서슴</a:t>
            </a:r>
            <a:r>
              <a:rPr lang="ko-KR" altLang="en-US" dirty="0" smtClean="0"/>
              <a:t> 없이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부끄럼 없이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물불 안 가리고</a:t>
            </a:r>
            <a:endParaRPr lang="ko-KR" altLang="en-US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따라하기</a:t>
            </a:r>
            <a:r>
              <a:rPr lang="ko-KR" altLang="en-US" dirty="0" smtClean="0"/>
              <a:t>   해내기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복명복창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마임   </a:t>
            </a:r>
            <a:r>
              <a:rPr lang="ko-KR" altLang="en-US" dirty="0" err="1" smtClean="0"/>
              <a:t>미미킹</a:t>
            </a:r>
            <a:r>
              <a:rPr lang="ko-KR" altLang="en-US" dirty="0" smtClean="0"/>
              <a:t>  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원숭이에게서 </a:t>
            </a:r>
            <a:r>
              <a:rPr lang="ko-KR" altLang="en-US" dirty="0" err="1" smtClean="0"/>
              <a:t>귀중품찾기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/>
              <a:t>쉐도우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스피킹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미션 </a:t>
            </a:r>
            <a:r>
              <a:rPr lang="ko-KR" altLang="en-US" dirty="0" err="1" smtClean="0"/>
              <a:t>임파써블</a:t>
            </a:r>
            <a:r>
              <a:rPr lang="ko-KR" altLang="en-US" dirty="0" smtClean="0"/>
              <a:t> 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미션 </a:t>
            </a:r>
            <a:r>
              <a:rPr lang="ko-KR" altLang="en-US" dirty="0" err="1" smtClean="0"/>
              <a:t>썩세스풀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기린과</a:t>
            </a:r>
            <a:r>
              <a:rPr lang="en-US" altLang="ko-KR" dirty="0"/>
              <a:t>  </a:t>
            </a:r>
            <a:r>
              <a:rPr lang="en-US" altLang="ko-KR" dirty="0" err="1"/>
              <a:t>자칼이</a:t>
            </a:r>
            <a:r>
              <a:rPr lang="en-US" altLang="ko-KR" dirty="0"/>
              <a:t>  춤 출 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b="1" dirty="0" smtClean="0"/>
              <a:t>4</a:t>
            </a:r>
            <a:r>
              <a:rPr lang="ko-KR" altLang="en-US" b="1" dirty="0" smtClean="0"/>
              <a:t>단계 요청</a:t>
            </a:r>
            <a:r>
              <a:rPr lang="en-US" altLang="ko-KR" b="1" dirty="0" smtClean="0"/>
              <a:t>.</a:t>
            </a:r>
            <a:r>
              <a:rPr lang="ko-KR" altLang="en-US" b="1" dirty="0" smtClean="0"/>
              <a:t>부탁</a:t>
            </a:r>
            <a:r>
              <a:rPr lang="en-US" altLang="ko-KR" b="1" dirty="0" smtClean="0"/>
              <a:t>(request): </a:t>
            </a:r>
          </a:p>
          <a:p>
            <a:r>
              <a:rPr lang="ko-KR" altLang="en-US" b="1" dirty="0" smtClean="0"/>
              <a:t>바람 또는 요구 대신 부탁</a:t>
            </a:r>
            <a:endParaRPr lang="ko-KR" altLang="en-US" dirty="0" smtClean="0"/>
          </a:p>
          <a:p>
            <a:r>
              <a:rPr lang="ko-KR" altLang="en-US" dirty="0" smtClean="0"/>
              <a:t>상처 받은 점을 부드럽게 보듬고 </a:t>
            </a:r>
            <a:endParaRPr lang="en-US" altLang="ko-KR" dirty="0" smtClean="0"/>
          </a:p>
          <a:p>
            <a:r>
              <a:rPr lang="ko-KR" altLang="en-US" dirty="0" smtClean="0"/>
              <a:t>마음의 벽 허물기</a:t>
            </a:r>
          </a:p>
          <a:p>
            <a:r>
              <a:rPr lang="ko-KR" altLang="en-US" dirty="0" smtClean="0"/>
              <a:t>개선 조치사항을 어떻게 </a:t>
            </a:r>
            <a:endParaRPr lang="en-US" altLang="ko-KR" dirty="0" smtClean="0"/>
          </a:p>
          <a:p>
            <a:r>
              <a:rPr lang="ko-KR" altLang="en-US" dirty="0" smtClean="0"/>
              <a:t>단계적으로 조치제안 부탁</a:t>
            </a:r>
          </a:p>
          <a:p>
            <a:r>
              <a:rPr lang="ko-KR" altLang="en-US" dirty="0" smtClean="0"/>
              <a:t>명령이 아니라 구체적인 개선사항 제안</a:t>
            </a:r>
          </a:p>
          <a:p>
            <a:r>
              <a:rPr lang="en-US" altLang="ko-KR" dirty="0" smtClean="0"/>
              <a:t>(</a:t>
            </a:r>
            <a:r>
              <a:rPr lang="ko-KR" altLang="en-US" b="1" dirty="0" smtClean="0"/>
              <a:t>할 수 있니</a:t>
            </a:r>
            <a:r>
              <a:rPr lang="en-US" altLang="ko-KR" b="1" dirty="0" smtClean="0"/>
              <a:t>?</a:t>
            </a:r>
            <a:r>
              <a:rPr lang="en-US" altLang="ko-KR" dirty="0" smtClean="0"/>
              <a:t>)  </a:t>
            </a:r>
          </a:p>
          <a:p>
            <a:endParaRPr lang="en-US" altLang="ko-KR" dirty="0" smtClean="0"/>
          </a:p>
          <a:p>
            <a:r>
              <a:rPr lang="ko-KR" altLang="en-US" sz="1900" b="1" dirty="0" smtClean="0"/>
              <a:t>말 뒤에 숨겨진 마음까지 알아주는 대화    </a:t>
            </a:r>
            <a:r>
              <a:rPr lang="ko-KR" altLang="en-US" sz="1900" b="1" dirty="0" err="1" smtClean="0"/>
              <a:t>세레나</a:t>
            </a:r>
            <a:r>
              <a:rPr lang="ko-KR" altLang="en-US" sz="1900" b="1" dirty="0" smtClean="0"/>
              <a:t> </a:t>
            </a:r>
            <a:r>
              <a:rPr lang="ko-KR" altLang="en-US" sz="1900" b="1" dirty="0" err="1" smtClean="0"/>
              <a:t>루스트</a:t>
            </a:r>
            <a:r>
              <a:rPr lang="ko-KR" altLang="en-US" sz="1900" b="1" dirty="0" smtClean="0"/>
              <a:t> 지음</a:t>
            </a:r>
            <a:r>
              <a:rPr lang="en-US" altLang="ko-KR" sz="1900" b="1" dirty="0" smtClean="0"/>
              <a:t>(</a:t>
            </a:r>
            <a:r>
              <a:rPr lang="ko-KR" altLang="en-US" sz="1900" b="1" dirty="0" smtClean="0"/>
              <a:t>비전과  </a:t>
            </a:r>
            <a:r>
              <a:rPr lang="ko-KR" altLang="en-US" sz="1900" b="1" dirty="0" err="1" smtClean="0"/>
              <a:t>리더쉽</a:t>
            </a:r>
            <a:r>
              <a:rPr lang="en-US" altLang="ko-KR" sz="1900" b="1" dirty="0" smtClean="0"/>
              <a:t>)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흐름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준비     과정    대책     방법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만족    결과     효과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걸림돌 디딤돌   지름길   왕도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계단   </a:t>
            </a:r>
            <a:r>
              <a:rPr lang="en-US" altLang="ko-KR" dirty="0" smtClean="0"/>
              <a:t>&lt;&lt;&lt;&lt;</a:t>
            </a:r>
            <a:r>
              <a:rPr lang="ko-KR" altLang="en-US" dirty="0" smtClean="0"/>
              <a:t> 수직상승 </a:t>
            </a:r>
            <a:r>
              <a:rPr lang="ko-KR" altLang="en-US" dirty="0" err="1" smtClean="0"/>
              <a:t>두바이</a:t>
            </a:r>
            <a:r>
              <a:rPr lang="ko-KR" altLang="en-US" dirty="0" smtClean="0"/>
              <a:t> 엘리베이터  </a:t>
            </a:r>
            <a:endParaRPr lang="ko-KR" altLang="en-US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고집   아집   트집</a:t>
            </a:r>
            <a:r>
              <a:rPr lang="en-US" altLang="ko-KR" dirty="0" smtClean="0"/>
              <a:t>,</a:t>
            </a:r>
            <a:r>
              <a:rPr lang="ko-KR" altLang="en-US" dirty="0" smtClean="0"/>
              <a:t>  되는 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독불장군   불호령    명령   통제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유아독존    지시  아우라    헤게모니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삼국지     </a:t>
            </a:r>
            <a:r>
              <a:rPr lang="ko-KR" altLang="en-US" dirty="0" err="1" smtClean="0"/>
              <a:t>초한지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장군멍군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충고 제안  </a:t>
            </a:r>
            <a:endParaRPr lang="ko-KR" altLang="en-US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지침서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(</a:t>
            </a:r>
            <a:r>
              <a:rPr lang="ko-KR" altLang="en-US" dirty="0" smtClean="0"/>
              <a:t>꼬치꼬치</a:t>
            </a:r>
            <a:r>
              <a:rPr lang="en-US" altLang="ko-KR" dirty="0" smtClean="0"/>
              <a:t>)</a:t>
            </a:r>
            <a:r>
              <a:rPr lang="ko-KR" altLang="en-US" dirty="0" smtClean="0"/>
              <a:t>백서   좌우명   격언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(</a:t>
            </a:r>
            <a:r>
              <a:rPr lang="ko-KR" altLang="en-US" dirty="0" smtClean="0"/>
              <a:t>손에 익은</a:t>
            </a:r>
            <a:r>
              <a:rPr lang="en-US" altLang="ko-KR" dirty="0" smtClean="0"/>
              <a:t>)</a:t>
            </a:r>
            <a:r>
              <a:rPr lang="ko-KR" altLang="en-US" dirty="0" smtClean="0"/>
              <a:t>매뉴얼  </a:t>
            </a:r>
            <a:r>
              <a:rPr lang="en-US" altLang="ko-KR" dirty="0" smtClean="0"/>
              <a:t>(</a:t>
            </a:r>
            <a:r>
              <a:rPr lang="ko-KR" altLang="en-US" dirty="0" smtClean="0"/>
              <a:t>낯 설은</a:t>
            </a:r>
            <a:r>
              <a:rPr lang="en-US" altLang="ko-KR" dirty="0" smtClean="0"/>
              <a:t>)</a:t>
            </a:r>
            <a:r>
              <a:rPr lang="ko-KR" altLang="en-US" dirty="0" err="1" smtClean="0"/>
              <a:t>교훈점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en-US" altLang="ko-KR" dirty="0" smtClean="0"/>
              <a:t>ISO </a:t>
            </a:r>
            <a:r>
              <a:rPr lang="ko-KR" altLang="en-US" dirty="0" smtClean="0"/>
              <a:t>비정규 교육과정 규정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행동강령 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위인전</a:t>
            </a:r>
            <a:r>
              <a:rPr lang="en-US" altLang="ko-KR" dirty="0" smtClean="0"/>
              <a:t>+CEO </a:t>
            </a:r>
            <a:r>
              <a:rPr lang="ko-KR" altLang="en-US" dirty="0" smtClean="0"/>
              <a:t>융합 벤치마킹</a:t>
            </a:r>
            <a:endParaRPr lang="ko-KR" altLang="en-US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의사소통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뜻 닮기    뜻 담기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뜻 따르기    뜻  다루기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금 뜻  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  은 뜻 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  구리 뜻 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나무 뜻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바람 뜻</a:t>
            </a:r>
            <a:endParaRPr lang="ko-KR" altLang="en-US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초리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회초리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눈초리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말초리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/>
              <a:t>글초리</a:t>
            </a:r>
            <a:endParaRPr lang="ko-KR" altLang="en-US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소리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잔 소리     큰 소리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휘파람 소리</a:t>
            </a:r>
            <a:r>
              <a:rPr lang="en-US" altLang="ko-KR" dirty="0" smtClean="0"/>
              <a:t>(</a:t>
            </a:r>
            <a:r>
              <a:rPr lang="ko-KR" altLang="en-US" dirty="0" smtClean="0"/>
              <a:t>계곡 구조 언어</a:t>
            </a:r>
            <a:r>
              <a:rPr lang="en-US" altLang="ko-KR" dirty="0" smtClean="0"/>
              <a:t>)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좋은 소리     닮은 소리</a:t>
            </a:r>
            <a:r>
              <a:rPr lang="en-US" altLang="ko-KR" dirty="0" smtClean="0"/>
              <a:t>(</a:t>
            </a:r>
            <a:r>
              <a:rPr lang="ko-KR" altLang="en-US" dirty="0" smtClean="0"/>
              <a:t>메아리</a:t>
            </a:r>
            <a:r>
              <a:rPr lang="en-US" altLang="ko-KR" dirty="0" smtClean="0"/>
              <a:t>)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지껄이는 소리</a:t>
            </a:r>
            <a:endParaRPr lang="ko-KR" altLang="en-US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지적소유권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공자 왈     맹자 왈     주자 書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</a:p>
          <a:p>
            <a:r>
              <a:rPr lang="ko-KR" altLang="en-US" dirty="0" err="1" smtClean="0"/>
              <a:t>세익스피어</a:t>
            </a:r>
            <a:r>
              <a:rPr lang="ko-KR" altLang="en-US" dirty="0" smtClean="0"/>
              <a:t>   지적소유권 공유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개 밥의 도토리가  묵사발 되다</a:t>
            </a:r>
            <a:r>
              <a:rPr lang="en-US" altLang="ko-KR" dirty="0" smtClean="0"/>
              <a:t>!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노매드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유머 감각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유목민  이동가옥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역경    장돌뱅이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지향 없이</a:t>
            </a:r>
            <a:r>
              <a:rPr lang="en-US" altLang="ko-KR" dirty="0" smtClean="0"/>
              <a:t>(</a:t>
            </a:r>
            <a:r>
              <a:rPr lang="ko-KR" altLang="en-US" dirty="0" smtClean="0"/>
              <a:t>베토벤</a:t>
            </a:r>
            <a:r>
              <a:rPr lang="en-US" altLang="ko-KR" dirty="0" smtClean="0"/>
              <a:t>)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사회성      융통성</a:t>
            </a:r>
            <a:endParaRPr lang="ko-KR" altLang="en-US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스트레스    </a:t>
            </a:r>
            <a:r>
              <a:rPr lang="ko-KR" altLang="en-US" dirty="0" err="1" smtClean="0"/>
              <a:t>스트레인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로드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점</a:t>
            </a:r>
            <a:r>
              <a:rPr lang="en-US" altLang="ko-KR" dirty="0" smtClean="0"/>
              <a:t>,</a:t>
            </a:r>
            <a:r>
              <a:rPr lang="ko-KR" altLang="en-US" dirty="0" smtClean="0"/>
              <a:t>선</a:t>
            </a:r>
            <a:r>
              <a:rPr lang="en-US" altLang="ko-KR" dirty="0" smtClean="0"/>
              <a:t>,</a:t>
            </a:r>
            <a:r>
              <a:rPr lang="ko-KR" altLang="en-US" dirty="0" smtClean="0"/>
              <a:t>면</a:t>
            </a:r>
            <a:r>
              <a:rPr lang="en-US" altLang="ko-KR" dirty="0" smtClean="0"/>
              <a:t>,</a:t>
            </a:r>
            <a:r>
              <a:rPr lang="ko-KR" altLang="en-US" dirty="0" smtClean="0"/>
              <a:t>입체     靜 動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반복   연속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스트레스        </a:t>
            </a:r>
            <a:r>
              <a:rPr lang="ko-KR" altLang="en-US" dirty="0" err="1" smtClean="0"/>
              <a:t>스트레인</a:t>
            </a:r>
            <a:r>
              <a:rPr lang="ko-KR" altLang="en-US" dirty="0" smtClean="0"/>
              <a:t>     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허용    극한     변형    열화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/>
              <a:t>퍼티그</a:t>
            </a:r>
            <a:r>
              <a:rPr lang="ko-KR" altLang="en-US" dirty="0" smtClean="0"/>
              <a:t>   </a:t>
            </a:r>
            <a:r>
              <a:rPr lang="ko-KR" altLang="en-US" dirty="0" err="1" smtClean="0"/>
              <a:t>페일리어</a:t>
            </a:r>
            <a:r>
              <a:rPr lang="ko-KR" altLang="en-US" dirty="0" smtClean="0"/>
              <a:t>    </a:t>
            </a:r>
            <a:r>
              <a:rPr lang="ko-KR" altLang="en-US" dirty="0" err="1" smtClean="0"/>
              <a:t>데몰리션</a:t>
            </a:r>
            <a:endParaRPr lang="ko-KR" altLang="en-US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성숙 과정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사실   수준별 수업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시간   습관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숙제   수행평가    시험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성적  실패  성장   성취도</a:t>
            </a:r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hlinkClick r:id="rId2"/>
              </a:rPr>
              <a:t>기린과 </a:t>
            </a:r>
            <a:r>
              <a:rPr lang="ko-KR" altLang="en-US" dirty="0" err="1">
                <a:hlinkClick r:id="rId2"/>
              </a:rPr>
              <a:t>자칼이</a:t>
            </a:r>
            <a:r>
              <a:rPr lang="ko-KR" altLang="en-US" dirty="0">
                <a:hlinkClick r:id="rId2"/>
              </a:rPr>
              <a:t> 춤출 때</a:t>
            </a:r>
            <a:r>
              <a:rPr lang="ko-KR" altLang="en-US" b="0" dirty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>
                <a:hlinkClick r:id="rId3"/>
              </a:rPr>
              <a:t>“비폭력 대화를 위한 첫 걸음”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4"/>
              </a:rPr>
              <a:t>감성으로 설득하라 </a:t>
            </a:r>
            <a:r>
              <a:rPr lang="en-US" altLang="ko-KR" dirty="0" smtClean="0">
                <a:hlinkClick r:id="rId4"/>
              </a:rPr>
              <a:t>- </a:t>
            </a:r>
            <a:r>
              <a:rPr lang="ko-KR" altLang="en-US" dirty="0" err="1" smtClean="0">
                <a:hlinkClick r:id="rId4"/>
              </a:rPr>
              <a:t>북다이제스트</a:t>
            </a:r>
            <a:r>
              <a:rPr lang="ko-KR" altLang="en-US" dirty="0" smtClean="0">
                <a:hlinkClick r:id="rId4"/>
              </a:rPr>
              <a:t> </a:t>
            </a:r>
            <a:r>
              <a:rPr lang="en-US" altLang="ko-KR" dirty="0" smtClean="0">
                <a:hlinkClick r:id="rId4"/>
              </a:rPr>
              <a:t>- </a:t>
            </a:r>
            <a:r>
              <a:rPr lang="ko-KR" altLang="en-US" dirty="0" err="1" smtClean="0">
                <a:hlinkClick r:id="rId4"/>
              </a:rPr>
              <a:t>매일경제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5"/>
              </a:rPr>
              <a:t>서로에게 상처 주지 않는 대화의 기술 </a:t>
            </a:r>
            <a:r>
              <a:rPr lang="en-US" altLang="ko-KR" dirty="0" smtClean="0">
                <a:hlinkClick r:id="rId5"/>
              </a:rPr>
              <a:t>:: </a:t>
            </a:r>
            <a:r>
              <a:rPr lang="ko-KR" altLang="en-US" dirty="0" err="1" smtClean="0">
                <a:hlinkClick r:id="rId5"/>
              </a:rPr>
              <a:t>네이버</a:t>
            </a:r>
            <a:r>
              <a:rPr lang="ko-KR" altLang="en-US" dirty="0" smtClean="0">
                <a:hlinkClick r:id="rId5"/>
              </a:rPr>
              <a:t> </a:t>
            </a:r>
            <a:r>
              <a:rPr lang="ko-KR" altLang="en-US" dirty="0" err="1" smtClean="0">
                <a:hlinkClick r:id="rId5"/>
              </a:rPr>
              <a:t>블로그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>
                <a:hlinkClick r:id="rId6"/>
              </a:rPr>
              <a:t>브라이언</a:t>
            </a:r>
            <a:r>
              <a:rPr lang="ko-KR" altLang="en-US" dirty="0" smtClean="0">
                <a:hlinkClick r:id="rId6"/>
              </a:rPr>
              <a:t> </a:t>
            </a:r>
            <a:r>
              <a:rPr lang="ko-KR" altLang="en-US" dirty="0" err="1" smtClean="0">
                <a:hlinkClick r:id="rId6"/>
              </a:rPr>
              <a:t>트레이시처럼</a:t>
            </a:r>
            <a:r>
              <a:rPr lang="ko-KR" altLang="en-US" dirty="0" smtClean="0">
                <a:hlinkClick r:id="rId6"/>
              </a:rPr>
              <a:t> 말하라 </a:t>
            </a:r>
            <a:r>
              <a:rPr lang="en-US" altLang="ko-KR" dirty="0" smtClean="0">
                <a:hlinkClick r:id="rId6"/>
              </a:rPr>
              <a:t>- </a:t>
            </a:r>
            <a:r>
              <a:rPr lang="ko-KR" altLang="en-US" dirty="0" smtClean="0">
                <a:hlinkClick r:id="rId6"/>
              </a:rPr>
              <a:t>한국외국어대학교 </a:t>
            </a:r>
            <a:r>
              <a:rPr lang="en-US" altLang="ko-KR" dirty="0" smtClean="0">
                <a:hlinkClick r:id="rId6"/>
              </a:rPr>
              <a:t>- </a:t>
            </a:r>
            <a:r>
              <a:rPr lang="ko-KR" altLang="en-US" dirty="0" smtClean="0">
                <a:hlinkClick r:id="rId6"/>
              </a:rPr>
              <a:t>도서요약 전자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7"/>
              </a:rPr>
              <a:t>Sheet1</a:t>
            </a:r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ko-KR" altLang="en-US" dirty="0" err="1" smtClean="0">
                <a:hlinkClick r:id="rId8"/>
              </a:rPr>
              <a:t>多樂</a:t>
            </a:r>
            <a:r>
              <a:rPr lang="ko-KR" altLang="en-US" dirty="0" smtClean="0">
                <a:hlinkClick r:id="rId8"/>
              </a:rPr>
              <a:t> </a:t>
            </a:r>
            <a:r>
              <a:rPr lang="en-US" altLang="ko-KR" dirty="0" smtClean="0">
                <a:hlinkClick r:id="rId8"/>
              </a:rPr>
              <a:t>: </a:t>
            </a:r>
            <a:r>
              <a:rPr lang="ko-KR" altLang="en-US" b="1" dirty="0" smtClean="0">
                <a:hlinkClick r:id="rId8"/>
              </a:rPr>
              <a:t>기린과 </a:t>
            </a:r>
            <a:r>
              <a:rPr lang="ko-KR" altLang="en-US" b="1" dirty="0" err="1" smtClean="0">
                <a:hlinkClick r:id="rId8"/>
              </a:rPr>
              <a:t>자칼이</a:t>
            </a:r>
            <a:r>
              <a:rPr lang="ko-KR" altLang="en-US" b="1" dirty="0" smtClean="0">
                <a:hlinkClick r:id="rId8"/>
              </a:rPr>
              <a:t> </a:t>
            </a:r>
            <a:r>
              <a:rPr lang="ko-KR" altLang="en-US" b="1" dirty="0" err="1" smtClean="0">
                <a:hlinkClick r:id="rId8"/>
              </a:rPr>
              <a:t>춤출때</a:t>
            </a:r>
            <a:r>
              <a:rPr lang="ko-KR" altLang="en-US" dirty="0" smtClean="0">
                <a:hlinkClick r:id="rId8"/>
              </a:rPr>
              <a:t> </a:t>
            </a:r>
            <a:r>
              <a:rPr lang="en-US" altLang="ko-KR" dirty="0" smtClean="0">
                <a:hlinkClick r:id="rId8"/>
              </a:rPr>
              <a:t>- </a:t>
            </a:r>
            <a:r>
              <a:rPr lang="ko-KR" altLang="en-US" dirty="0" err="1" smtClean="0">
                <a:hlinkClick r:id="rId8"/>
              </a:rPr>
              <a:t>세레나</a:t>
            </a:r>
            <a:r>
              <a:rPr lang="ko-KR" altLang="en-US" dirty="0" smtClean="0">
                <a:hlinkClick r:id="rId8"/>
              </a:rPr>
              <a:t> </a:t>
            </a:r>
            <a:r>
              <a:rPr lang="ko-KR" altLang="en-US" dirty="0" err="1" smtClean="0">
                <a:hlinkClick r:id="rId8"/>
              </a:rPr>
              <a:t>루스트</a:t>
            </a:r>
            <a:endParaRPr lang="ko-KR" altLang="en-US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길잡이  앞잡이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가이드라인      방침     지도서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난이도     수준     정체성     진척도평가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밑그림    밑거름    가지치기   </a:t>
            </a:r>
            <a:r>
              <a:rPr lang="ko-KR" altLang="en-US" dirty="0" err="1" smtClean="0"/>
              <a:t>가지뻗기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북돋우기  천둥번개  무서리 갈무리</a:t>
            </a:r>
            <a:endParaRPr lang="ko-KR" altLang="en-US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망각곡선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망각곡선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기억각성곡선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1</a:t>
            </a:r>
            <a:r>
              <a:rPr lang="ko-KR" altLang="en-US" dirty="0" smtClean="0"/>
              <a:t>시간 후 복습  </a:t>
            </a:r>
            <a:r>
              <a:rPr lang="en-US" altLang="ko-KR" dirty="0" smtClean="0"/>
              <a:t>50% </a:t>
            </a:r>
            <a:r>
              <a:rPr lang="ko-KR" altLang="en-US" dirty="0" smtClean="0"/>
              <a:t>채움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1</a:t>
            </a:r>
            <a:r>
              <a:rPr lang="ko-KR" altLang="en-US" dirty="0" smtClean="0"/>
              <a:t>일 후  복습  </a:t>
            </a:r>
            <a:r>
              <a:rPr lang="en-US" altLang="ko-KR" dirty="0" smtClean="0"/>
              <a:t>35% </a:t>
            </a:r>
            <a:r>
              <a:rPr lang="ko-KR" altLang="en-US" dirty="0" smtClean="0"/>
              <a:t>메움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명기   암기    필기   속기   </a:t>
            </a:r>
            <a:r>
              <a:rPr lang="ko-KR" altLang="en-US" dirty="0" err="1" smtClean="0"/>
              <a:t>득기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/>
              <a:t>서당식</a:t>
            </a:r>
            <a:r>
              <a:rPr lang="ko-KR" altLang="en-US" dirty="0" smtClean="0"/>
              <a:t>  운율 체득화  </a:t>
            </a:r>
            <a:r>
              <a:rPr lang="ko-KR" altLang="en-US" dirty="0" err="1" smtClean="0"/>
              <a:t>말몸</a:t>
            </a:r>
            <a:r>
              <a:rPr lang="ko-KR" altLang="en-US" dirty="0" smtClean="0"/>
              <a:t> 외우기 </a:t>
            </a:r>
            <a:r>
              <a:rPr lang="en-US" altLang="ko-KR" dirty="0" smtClean="0"/>
              <a:t>&lt;</a:t>
            </a:r>
            <a:r>
              <a:rPr lang="ko-KR" altLang="en-US" dirty="0" err="1" smtClean="0"/>
              <a:t>책걸이</a:t>
            </a:r>
            <a:endParaRPr lang="ko-KR" altLang="en-US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눈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정보의  창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내용    </a:t>
            </a:r>
            <a:r>
              <a:rPr lang="ko-KR" altLang="en-US" dirty="0" err="1" smtClean="0"/>
              <a:t>플래쉬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표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사진     동영상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그래프</a:t>
            </a:r>
            <a:endParaRPr lang="ko-KR" altLang="en-US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학습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복습    예습     자습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선수학습     선행학습     수월성학습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심화 발전학습    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배움 학습      익힘 학습      </a:t>
            </a:r>
            <a:r>
              <a:rPr lang="ko-KR" altLang="en-US" dirty="0" err="1" smtClean="0"/>
              <a:t>배움배움</a:t>
            </a:r>
            <a:r>
              <a:rPr lang="ko-KR" altLang="en-US" dirty="0" smtClean="0"/>
              <a:t> 학습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부진학습    약점 개선보충학습</a:t>
            </a:r>
            <a:endParaRPr lang="ko-KR" altLang="en-US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시험 형식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주관식   객관식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서술   논술    구술   면접</a:t>
            </a:r>
            <a:endParaRPr lang="ko-KR" altLang="en-US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성격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크레치머</a:t>
            </a:r>
            <a:r>
              <a:rPr lang="en-US" altLang="ko-KR" dirty="0" smtClean="0"/>
              <a:t>&lt;</a:t>
            </a:r>
            <a:r>
              <a:rPr lang="ko-KR" altLang="en-US" dirty="0" err="1" smtClean="0"/>
              <a:t>체형별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융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내향형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외향형</a:t>
            </a:r>
            <a:endParaRPr lang="ko-KR" altLang="en-US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부모의  영향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육아 방법   양육 태도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교육수준   가족 구성</a:t>
            </a:r>
            <a:endParaRPr lang="en-US" altLang="ko-KR" dirty="0" smtClean="0"/>
          </a:p>
          <a:p>
            <a:r>
              <a:rPr lang="ko-KR" altLang="en-US" sz="1500" dirty="0" err="1" smtClean="0">
                <a:hlinkClick r:id="rId2"/>
              </a:rPr>
              <a:t>엘리자베스</a:t>
            </a:r>
            <a:r>
              <a:rPr lang="ko-KR" altLang="en-US" sz="1500" dirty="0" smtClean="0">
                <a:hlinkClick r:id="rId2"/>
              </a:rPr>
              <a:t> </a:t>
            </a:r>
            <a:r>
              <a:rPr lang="ko-KR" altLang="en-US" sz="1500" dirty="0" err="1" smtClean="0">
                <a:hlinkClick r:id="rId2"/>
              </a:rPr>
              <a:t>블랙번</a:t>
            </a:r>
            <a:r>
              <a:rPr lang="ko-KR" altLang="en-US" sz="1500" dirty="0" smtClean="0">
                <a:hlinkClick r:id="rId2"/>
              </a:rPr>
              <a:t> </a:t>
            </a:r>
            <a:r>
              <a:rPr lang="en-US" altLang="ko-KR" sz="1500" dirty="0" smtClean="0">
                <a:hlinkClick r:id="rId2"/>
              </a:rPr>
              <a:t>- </a:t>
            </a:r>
            <a:r>
              <a:rPr lang="ko-KR" altLang="en-US" sz="1500" dirty="0" err="1" smtClean="0">
                <a:hlinkClick r:id="rId2"/>
              </a:rPr>
              <a:t>위키백과</a:t>
            </a:r>
            <a:r>
              <a:rPr lang="en-US" altLang="ko-KR" sz="1500" dirty="0" smtClean="0">
                <a:hlinkClick r:id="rId2"/>
              </a:rPr>
              <a:t>, </a:t>
            </a:r>
            <a:r>
              <a:rPr lang="ko-KR" altLang="en-US" sz="1500" dirty="0" smtClean="0">
                <a:hlinkClick r:id="rId2"/>
              </a:rPr>
              <a:t>우리 모두의 백과사전</a:t>
            </a:r>
            <a:endParaRPr lang="en-US" altLang="ko-KR" sz="1500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경제 상태  사회적 지위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인간관계    거주지의  환경 및 문화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생리적 조산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링그</a:t>
            </a:r>
            <a:r>
              <a:rPr lang="ko-KR" altLang="en-US" dirty="0" smtClean="0"/>
              <a:t>  임계기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/>
              <a:t>아베롱의</a:t>
            </a:r>
            <a:r>
              <a:rPr lang="ko-KR" altLang="en-US" dirty="0" smtClean="0"/>
              <a:t> 야생아</a:t>
            </a:r>
            <a:endParaRPr lang="ko-KR" altLang="en-US" dirty="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알  커뮤니케이션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샌프란시스코 주립대학  </a:t>
            </a:r>
            <a:r>
              <a:rPr lang="ko-KR" altLang="en-US" dirty="0" err="1" smtClean="0"/>
              <a:t>버렌드</a:t>
            </a:r>
            <a:r>
              <a:rPr lang="ko-KR" altLang="en-US" dirty="0" smtClean="0"/>
              <a:t> 교수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sz="1400" dirty="0" smtClean="0">
                <a:hlinkClick r:id="rId2"/>
              </a:rPr>
              <a:t>UC Berkeley(</a:t>
            </a:r>
            <a:r>
              <a:rPr lang="ko-KR" altLang="en-US" sz="1400" dirty="0" smtClean="0">
                <a:hlinkClick r:id="rId2"/>
              </a:rPr>
              <a:t>버클리 대학교</a:t>
            </a:r>
            <a:r>
              <a:rPr lang="en-US" altLang="ko-KR" sz="1400" dirty="0" smtClean="0">
                <a:hlinkClick r:id="rId2"/>
              </a:rPr>
              <a:t>)(</a:t>
            </a:r>
            <a:r>
              <a:rPr lang="ko-KR" altLang="en-US" sz="1400" dirty="0" smtClean="0">
                <a:hlinkClick r:id="rId2"/>
              </a:rPr>
              <a:t>미국 </a:t>
            </a:r>
            <a:r>
              <a:rPr lang="en-US" altLang="ko-KR" sz="1400" dirty="0" smtClean="0">
                <a:hlinkClick r:id="rId2"/>
              </a:rPr>
              <a:t>- </a:t>
            </a:r>
            <a:r>
              <a:rPr lang="ko-KR" altLang="en-US" sz="1400" dirty="0" smtClean="0">
                <a:hlinkClick r:id="rId2"/>
              </a:rPr>
              <a:t>명문</a:t>
            </a:r>
            <a:r>
              <a:rPr lang="ko-KR" altLang="en-US" sz="1400" b="1" dirty="0" smtClean="0">
                <a:hlinkClick r:id="rId2"/>
              </a:rPr>
              <a:t>주립대학</a:t>
            </a:r>
            <a:r>
              <a:rPr lang="en-US" altLang="ko-KR" sz="1400" dirty="0" smtClean="0">
                <a:hlinkClick r:id="rId2"/>
              </a:rPr>
              <a:t>)</a:t>
            </a:r>
            <a:r>
              <a:rPr lang="ko-KR" altLang="en-US" sz="1400" dirty="0" smtClean="0"/>
              <a:t> </a:t>
            </a:r>
            <a:endParaRPr lang="ko-KR" altLang="en-US" sz="1400" dirty="0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타인의   시선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규칙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심판</a:t>
            </a:r>
            <a:r>
              <a:rPr lang="en-US" altLang="ko-KR" dirty="0" smtClean="0"/>
              <a:t>&lt;</a:t>
            </a:r>
            <a:r>
              <a:rPr lang="ko-KR" altLang="en-US" dirty="0" err="1" smtClean="0"/>
              <a:t>헐리우드</a:t>
            </a:r>
            <a:r>
              <a:rPr lang="ko-KR" altLang="en-US" dirty="0" smtClean="0"/>
              <a:t> 액션</a:t>
            </a:r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커뮤니케이션 능력 배양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>
                <a:hlinkClick r:id="rId2"/>
              </a:rPr>
              <a:t>비즈니스 </a:t>
            </a:r>
            <a:r>
              <a:rPr lang="ko-KR" altLang="en-US" b="1" dirty="0" smtClean="0">
                <a:hlinkClick r:id="rId2"/>
              </a:rPr>
              <a:t>커뮤니케이션</a:t>
            </a:r>
            <a:r>
              <a:rPr lang="ko-KR" altLang="en-US" dirty="0" smtClean="0">
                <a:hlinkClick r:id="rId2"/>
              </a:rPr>
              <a:t> 스킬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3"/>
              </a:rPr>
              <a:t>대인성과창출교육 </a:t>
            </a:r>
            <a:r>
              <a:rPr lang="en-US" altLang="ko-KR" dirty="0" smtClean="0">
                <a:hlinkClick r:id="rId3"/>
              </a:rPr>
              <a:t>- </a:t>
            </a:r>
            <a:r>
              <a:rPr lang="ko-KR" altLang="en-US" b="1" dirty="0" smtClean="0">
                <a:hlinkClick r:id="rId3"/>
              </a:rPr>
              <a:t>커뮤니케이션 능력</a:t>
            </a:r>
            <a:r>
              <a:rPr lang="ko-KR" altLang="en-US" dirty="0" smtClean="0">
                <a:hlinkClick r:id="rId3"/>
              </a:rPr>
              <a:t>향상과정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4"/>
              </a:rPr>
              <a:t>인간관계와 </a:t>
            </a:r>
            <a:r>
              <a:rPr lang="ko-KR" altLang="en-US" b="1" dirty="0" smtClean="0">
                <a:hlinkClick r:id="rId4"/>
              </a:rPr>
              <a:t>커뮤니케이션</a:t>
            </a:r>
            <a:r>
              <a:rPr lang="ko-KR" altLang="en-US" dirty="0" smtClean="0">
                <a:hlinkClick r:id="rId4"/>
              </a:rPr>
              <a:t> 스킬 </a:t>
            </a:r>
            <a:r>
              <a:rPr lang="en-US" altLang="ko-KR" dirty="0" smtClean="0">
                <a:hlinkClick r:id="rId4"/>
              </a:rPr>
              <a:t>:: </a:t>
            </a:r>
            <a:r>
              <a:rPr lang="ko-KR" altLang="en-US" dirty="0" err="1" smtClean="0">
                <a:hlinkClick r:id="rId4"/>
              </a:rPr>
              <a:t>네이버</a:t>
            </a:r>
            <a:r>
              <a:rPr lang="ko-KR" altLang="en-US" dirty="0" smtClean="0">
                <a:hlinkClick r:id="rId4"/>
              </a:rPr>
              <a:t> </a:t>
            </a:r>
            <a:r>
              <a:rPr lang="ko-KR" altLang="en-US" dirty="0" err="1" smtClean="0">
                <a:hlinkClick r:id="rId4"/>
              </a:rPr>
              <a:t>블로그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5"/>
              </a:rPr>
              <a:t>지혜로운 교사</a:t>
            </a:r>
            <a:r>
              <a:rPr lang="en-US" altLang="ko-KR" dirty="0" smtClean="0">
                <a:hlinkClick r:id="rId5"/>
              </a:rPr>
              <a:t>, </a:t>
            </a:r>
            <a:r>
              <a:rPr lang="ko-KR" altLang="en-US" dirty="0" smtClean="0">
                <a:hlinkClick r:id="rId5"/>
              </a:rPr>
              <a:t>행복한 아이들을 위한 </a:t>
            </a:r>
            <a:r>
              <a:rPr lang="en-US" altLang="ko-KR" dirty="0" smtClean="0">
                <a:hlinkClick r:id="rId5"/>
              </a:rPr>
              <a:t>7</a:t>
            </a:r>
            <a:r>
              <a:rPr lang="ko-KR" altLang="en-US" dirty="0" smtClean="0">
                <a:hlinkClick r:id="rId5"/>
              </a:rPr>
              <a:t>가지 습관 </a:t>
            </a:r>
            <a:r>
              <a:rPr lang="en-US" altLang="ko-KR" dirty="0" smtClean="0">
                <a:hlinkClick r:id="rId5"/>
              </a:rPr>
              <a:t>- </a:t>
            </a:r>
            <a:r>
              <a:rPr lang="en-US" altLang="ko-KR" dirty="0" err="1" smtClean="0">
                <a:hlinkClick r:id="rId5"/>
              </a:rPr>
              <a:t>greut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err="1" smtClean="0">
                <a:hlinkClick r:id="rId6"/>
              </a:rPr>
              <a:t>삽질은없다</a:t>
            </a:r>
            <a:r>
              <a:rPr lang="ko-KR" altLang="en-US" dirty="0" smtClean="0">
                <a:hlinkClick r:id="rId6"/>
              </a:rPr>
              <a:t> </a:t>
            </a:r>
            <a:r>
              <a:rPr lang="en-US" altLang="ko-KR" dirty="0" smtClean="0">
                <a:hlinkClick r:id="rId6"/>
              </a:rPr>
              <a:t>:: </a:t>
            </a:r>
            <a:r>
              <a:rPr lang="ko-KR" altLang="en-US" dirty="0" err="1" smtClean="0">
                <a:hlinkClick r:id="rId6"/>
              </a:rPr>
              <a:t>애자일의</a:t>
            </a:r>
            <a:r>
              <a:rPr lang="ko-KR" altLang="en-US" dirty="0" smtClean="0">
                <a:hlinkClick r:id="rId6"/>
              </a:rPr>
              <a:t> 핵심은 다른 사람과의 소통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7"/>
              </a:rPr>
              <a:t>KAIST </a:t>
            </a:r>
            <a:r>
              <a:rPr lang="ko-KR" altLang="en-US" dirty="0" smtClean="0">
                <a:hlinkClick r:id="rId7"/>
              </a:rPr>
              <a:t>정보미디어경영대학원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가치관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인성</a:t>
            </a:r>
            <a:endParaRPr lang="ko-KR" altLang="en-US" dirty="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동조심리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복종</a:t>
                      </a:r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독자적 판단</a:t>
                      </a:r>
                      <a:endParaRPr lang="ko-KR" alt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억제 </a:t>
                      </a:r>
                      <a:r>
                        <a:rPr lang="en-US" altLang="ko-KR" sz="3200" dirty="0" smtClean="0"/>
                        <a:t>&lt;</a:t>
                      </a:r>
                      <a:r>
                        <a:rPr lang="ko-KR" altLang="en-US" sz="3200" dirty="0" smtClean="0"/>
                        <a:t>우유부단</a:t>
                      </a:r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3200" dirty="0" smtClean="0"/>
                        <a:t>설득</a:t>
                      </a:r>
                      <a:r>
                        <a:rPr lang="en-US" altLang="ko-KR" sz="3200" dirty="0" smtClean="0"/>
                        <a:t>&lt;</a:t>
                      </a:r>
                      <a:r>
                        <a:rPr lang="ko-KR" altLang="en-US" sz="3200" dirty="0" smtClean="0"/>
                        <a:t>임기응변</a:t>
                      </a:r>
                      <a:endParaRPr lang="ko-KR" altLang="en-US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군중심리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한정판매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가격 미만    </a:t>
            </a:r>
            <a:r>
              <a:rPr lang="en-US" altLang="ko-KR" dirty="0" smtClean="0"/>
              <a:t>980</a:t>
            </a:r>
            <a:r>
              <a:rPr lang="ko-KR" altLang="en-US" dirty="0" smtClean="0"/>
              <a:t>원  </a:t>
            </a:r>
            <a:r>
              <a:rPr lang="en-US" altLang="ko-KR" dirty="0" smtClean="0"/>
              <a:t>&gt;&gt;&gt;1010</a:t>
            </a:r>
            <a:r>
              <a:rPr lang="ko-KR" altLang="en-US" dirty="0" smtClean="0"/>
              <a:t>원</a:t>
            </a:r>
            <a:endParaRPr lang="ko-KR" altLang="en-US" dirty="0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희로애락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상쾌     통쾌</a:t>
            </a:r>
            <a:endParaRPr lang="en-US" altLang="ko-KR" dirty="0" smtClean="0"/>
          </a:p>
          <a:p>
            <a:r>
              <a:rPr lang="en-US" altLang="ko-KR" dirty="0" smtClean="0"/>
              <a:t> </a:t>
            </a:r>
          </a:p>
          <a:p>
            <a:r>
              <a:rPr lang="ko-KR" altLang="en-US" dirty="0" smtClean="0"/>
              <a:t>불쾌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감정</a:t>
            </a:r>
            <a:r>
              <a:rPr lang="en-US" altLang="ko-KR" dirty="0" smtClean="0"/>
              <a:t>&lt;&lt; </a:t>
            </a:r>
            <a:r>
              <a:rPr lang="ko-KR" altLang="en-US" dirty="0" smtClean="0"/>
              <a:t>관점</a:t>
            </a:r>
            <a:r>
              <a:rPr lang="en-US" altLang="ko-KR" dirty="0" smtClean="0"/>
              <a:t>,</a:t>
            </a:r>
            <a:r>
              <a:rPr lang="ko-KR" altLang="en-US" dirty="0" smtClean="0"/>
              <a:t>생각</a:t>
            </a:r>
            <a:r>
              <a:rPr lang="en-US" altLang="ko-KR" dirty="0" smtClean="0"/>
              <a:t>,</a:t>
            </a:r>
            <a:r>
              <a:rPr lang="ko-KR" altLang="en-US" dirty="0" smtClean="0"/>
              <a:t>행동</a:t>
            </a:r>
            <a:endParaRPr lang="ko-KR" altLang="en-US" dirty="0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Emotion   Control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hlinkClick r:id="rId2"/>
              </a:rPr>
              <a:t>'</a:t>
            </a:r>
            <a:r>
              <a:rPr lang="en-US" altLang="ko-KR" dirty="0" err="1" smtClean="0">
                <a:hlinkClick r:id="rId2"/>
              </a:rPr>
              <a:t>ohmynews</a:t>
            </a:r>
            <a:r>
              <a:rPr lang="en-US" altLang="ko-KR" dirty="0" smtClean="0">
                <a:hlinkClick r:id="rId2"/>
              </a:rPr>
              <a:t> </a:t>
            </a:r>
            <a:r>
              <a:rPr lang="ko-KR" altLang="en-US" dirty="0" smtClean="0">
                <a:hlinkClick r:id="rId2"/>
              </a:rPr>
              <a:t>文學日記 </a:t>
            </a:r>
            <a:r>
              <a:rPr lang="en-US" altLang="ko-KR" dirty="0" smtClean="0">
                <a:hlinkClick r:id="rId2"/>
              </a:rPr>
              <a:t>:: </a:t>
            </a:r>
            <a:r>
              <a:rPr lang="ko-KR" altLang="en-US" dirty="0" smtClean="0">
                <a:hlinkClick r:id="rId2"/>
              </a:rPr>
              <a:t>존 </a:t>
            </a:r>
            <a:r>
              <a:rPr lang="ko-KR" altLang="en-US" dirty="0" err="1" smtClean="0">
                <a:hlinkClick r:id="rId2"/>
              </a:rPr>
              <a:t>키츠</a:t>
            </a:r>
            <a:r>
              <a:rPr lang="en-US" altLang="ko-KR" dirty="0" smtClean="0">
                <a:hlinkClick r:id="rId2"/>
              </a:rPr>
              <a:t>(John Keats) - </a:t>
            </a:r>
            <a:r>
              <a:rPr lang="ko-KR" altLang="en-US" dirty="0" smtClean="0">
                <a:hlinkClick r:id="rId2"/>
              </a:rPr>
              <a:t>오늘의 세계인물</a:t>
            </a:r>
            <a:r>
              <a:rPr lang="en-US" altLang="ko-KR" dirty="0" smtClean="0">
                <a:hlinkClick r:id="rId2"/>
              </a:rPr>
              <a:t>(</a:t>
            </a:r>
            <a:r>
              <a:rPr lang="ko-KR" altLang="en-US" dirty="0" smtClean="0">
                <a:hlinkClick r:id="rId2"/>
              </a:rPr>
              <a:t>연재</a:t>
            </a:r>
            <a:r>
              <a:rPr lang="en-US" altLang="ko-KR" dirty="0" smtClean="0">
                <a:hlinkClick r:id="rId2"/>
              </a:rPr>
              <a:t>)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3"/>
              </a:rPr>
              <a:t>정성구</a:t>
            </a:r>
            <a:r>
              <a:rPr lang="en-US" altLang="ko-KR" dirty="0" smtClean="0">
                <a:hlinkClick r:id="rId3"/>
              </a:rPr>
              <a:t>(2-8)</a:t>
            </a:r>
            <a:r>
              <a:rPr lang="ko-KR" altLang="en-US" dirty="0" smtClean="0">
                <a:hlinkClick r:id="rId3"/>
              </a:rPr>
              <a:t>님의 노트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4"/>
              </a:rPr>
              <a:t>CNN </a:t>
            </a:r>
            <a:r>
              <a:rPr lang="ko-KR" altLang="en-US" dirty="0" smtClean="0">
                <a:hlinkClick r:id="rId4"/>
              </a:rPr>
              <a:t>영문해석</a:t>
            </a:r>
            <a:r>
              <a:rPr lang="en-US" altLang="ko-KR" dirty="0" smtClean="0">
                <a:hlinkClick r:id="rId4"/>
              </a:rPr>
              <a:t>+ : 2009</a:t>
            </a:r>
            <a:r>
              <a:rPr lang="ko-KR" altLang="en-US" dirty="0" smtClean="0">
                <a:hlinkClick r:id="rId4"/>
              </a:rPr>
              <a:t>년 </a:t>
            </a:r>
            <a:r>
              <a:rPr lang="en-US" altLang="ko-KR" dirty="0" smtClean="0">
                <a:hlinkClick r:id="rId4"/>
              </a:rPr>
              <a:t>61</a:t>
            </a:r>
            <a:r>
              <a:rPr lang="ko-KR" altLang="en-US" dirty="0" smtClean="0">
                <a:hlinkClick r:id="rId4"/>
              </a:rPr>
              <a:t>회 </a:t>
            </a:r>
            <a:r>
              <a:rPr lang="ko-KR" altLang="en-US" dirty="0" err="1" smtClean="0">
                <a:hlinkClick r:id="rId4"/>
              </a:rPr>
              <a:t>에미상</a:t>
            </a:r>
            <a:r>
              <a:rPr lang="en-US" altLang="ko-KR" dirty="0" smtClean="0">
                <a:hlinkClick r:id="rId4"/>
              </a:rPr>
              <a:t>[The 61st Annual Primetime </a:t>
            </a:r>
            <a:endParaRPr lang="ko-KR" altLang="en-US" dirty="0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순환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악순환    </a:t>
            </a:r>
            <a:r>
              <a:rPr lang="ko-KR" altLang="en-US" dirty="0" err="1" smtClean="0"/>
              <a:t>선순환</a:t>
            </a:r>
            <a:r>
              <a:rPr lang="ko-KR" altLang="en-US" dirty="0" smtClean="0"/>
              <a:t>  </a:t>
            </a:r>
            <a:r>
              <a:rPr lang="ko-KR" altLang="en-US" sz="2000" b="1" dirty="0" err="1" smtClean="0">
                <a:hlinkClick r:id="rId2"/>
              </a:rPr>
              <a:t>선순환</a:t>
            </a:r>
            <a:r>
              <a:rPr lang="ko-KR" altLang="en-US" sz="2000" dirty="0" err="1" smtClean="0">
                <a:hlinkClick r:id="rId2"/>
              </a:rPr>
              <a:t>리더십</a:t>
            </a:r>
            <a:r>
              <a:rPr lang="ko-KR" altLang="en-US" sz="2000" dirty="0" smtClean="0"/>
              <a:t> 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ko-KR" altLang="en-US" sz="2000" dirty="0" smtClean="0">
                <a:hlinkClick r:id="rId3"/>
              </a:rPr>
              <a:t>공교육 강화 사교육 경감 </a:t>
            </a:r>
            <a:r>
              <a:rPr lang="ko-KR" altLang="en-US" sz="2000" b="1" dirty="0" err="1" smtClean="0">
                <a:hlinkClick r:id="rId3"/>
              </a:rPr>
              <a:t>선순환</a:t>
            </a:r>
            <a:r>
              <a:rPr lang="ko-KR" altLang="en-US" sz="2000" dirty="0" smtClean="0">
                <a:hlinkClick r:id="rId3"/>
              </a:rPr>
              <a:t> 방안 및 </a:t>
            </a:r>
            <a:r>
              <a:rPr lang="ko-KR" altLang="en-US" sz="2000" b="1" dirty="0" err="1" smtClean="0">
                <a:hlinkClick r:id="rId3"/>
              </a:rPr>
              <a:t>선순환</a:t>
            </a:r>
            <a:r>
              <a:rPr lang="ko-KR" altLang="en-US" sz="2000" dirty="0" smtClean="0">
                <a:hlinkClick r:id="rId3"/>
              </a:rPr>
              <a:t> 방안 보도자료 </a:t>
            </a:r>
            <a:endParaRPr lang="en-US" altLang="ko-KR" sz="2000" dirty="0" smtClean="0"/>
          </a:p>
          <a:p>
            <a:endParaRPr lang="en-US" altLang="ko-KR" dirty="0" smtClean="0"/>
          </a:p>
          <a:p>
            <a:r>
              <a:rPr lang="ko-KR" altLang="en-US" sz="2000" b="1" dirty="0" err="1" smtClean="0">
                <a:hlinkClick r:id="rId4"/>
              </a:rPr>
              <a:t>선순환</a:t>
            </a:r>
            <a:r>
              <a:rPr lang="ko-KR" altLang="en-US" sz="2000" dirty="0" err="1" smtClean="0">
                <a:hlinkClick r:id="rId4"/>
              </a:rPr>
              <a:t>의</a:t>
            </a:r>
            <a:r>
              <a:rPr lang="ko-KR" altLang="en-US" sz="2000" dirty="0" smtClean="0">
                <a:hlinkClick r:id="rId4"/>
              </a:rPr>
              <a:t> 법칙과 악순환의 법칙</a:t>
            </a:r>
            <a:r>
              <a:rPr lang="ko-KR" altLang="en-US" sz="2000" dirty="0" smtClean="0"/>
              <a:t> </a:t>
            </a:r>
            <a:endParaRPr lang="en-US" altLang="ko-KR" sz="2000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기막힘   정지    행진 </a:t>
            </a:r>
            <a:r>
              <a:rPr lang="ko-KR" altLang="en-US" dirty="0" smtClean="0">
                <a:hlinkClick r:id="rId5"/>
              </a:rPr>
              <a:t>들국화 </a:t>
            </a:r>
            <a:r>
              <a:rPr lang="en-US" altLang="ko-KR" dirty="0" smtClean="0">
                <a:hlinkClick r:id="rId5"/>
              </a:rPr>
              <a:t>- </a:t>
            </a:r>
            <a:r>
              <a:rPr lang="ko-KR" altLang="en-US" b="1" dirty="0" smtClean="0">
                <a:hlinkClick r:id="rId5"/>
              </a:rPr>
              <a:t>행진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감정경험 반복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공포 영화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사랑 영화</a:t>
            </a:r>
            <a:endParaRPr lang="en-US" altLang="ko-KR" dirty="0" smtClean="0"/>
          </a:p>
          <a:p>
            <a:r>
              <a:rPr lang="en-US" altLang="ko-KR" dirty="0" smtClean="0">
                <a:hlinkClick r:id="rId2"/>
              </a:rPr>
              <a:t>Andy Williams - (Where Do I Begin) </a:t>
            </a:r>
            <a:r>
              <a:rPr lang="en-US" altLang="ko-KR" b="1" dirty="0" smtClean="0">
                <a:hlinkClick r:id="rId2"/>
              </a:rPr>
              <a:t>Love Story</a:t>
            </a:r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여행치유영화</a:t>
            </a:r>
            <a:endParaRPr lang="ko-KR" altLang="en-US" dirty="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심리적  情動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생리적인 변화  동반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일시적인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강한 감정상태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제임스</a:t>
            </a:r>
            <a:r>
              <a:rPr lang="ko-KR" altLang="en-US" dirty="0" smtClean="0"/>
              <a:t> </a:t>
            </a:r>
            <a:r>
              <a:rPr lang="en-US" altLang="ko-KR" dirty="0" smtClean="0"/>
              <a:t>,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랑게</a:t>
            </a:r>
            <a:r>
              <a:rPr lang="ko-KR" altLang="en-US" dirty="0" smtClean="0"/>
              <a:t> 이론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ko-KR" altLang="en-US" dirty="0" smtClean="0"/>
              <a:t>우니까  슬프다    </a:t>
            </a:r>
            <a:r>
              <a:rPr lang="en-US" altLang="ko-KR" dirty="0" smtClean="0"/>
              <a:t>&gt;&gt; </a:t>
            </a:r>
            <a:r>
              <a:rPr lang="ko-KR" altLang="en-US" dirty="0" smtClean="0"/>
              <a:t>슬퍼서 운다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err="1" smtClean="0">
                <a:hlinkClick r:id="rId2"/>
              </a:rPr>
              <a:t>Encyclopaedia</a:t>
            </a:r>
            <a:r>
              <a:rPr lang="en-US" altLang="ko-KR" dirty="0" smtClean="0">
                <a:hlinkClick r:id="rId2"/>
              </a:rPr>
              <a:t> Britannica: </a:t>
            </a:r>
            <a:r>
              <a:rPr lang="ko-KR" altLang="en-US" dirty="0" smtClean="0">
                <a:hlinkClick r:id="rId2"/>
              </a:rPr>
              <a:t>정서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b="1" dirty="0" err="1" smtClean="0">
                <a:hlinkClick r:id="rId3"/>
              </a:rPr>
              <a:t>제임스</a:t>
            </a:r>
            <a:r>
              <a:rPr lang="en-US" altLang="ko-KR" dirty="0" smtClean="0">
                <a:hlinkClick r:id="rId3"/>
              </a:rPr>
              <a:t>-</a:t>
            </a:r>
            <a:r>
              <a:rPr lang="ko-KR" altLang="en-US" b="1" dirty="0" err="1" smtClean="0">
                <a:hlinkClick r:id="rId3"/>
              </a:rPr>
              <a:t>랑게</a:t>
            </a:r>
            <a:r>
              <a:rPr lang="ko-KR" altLang="en-US" b="1" dirty="0" smtClean="0">
                <a:hlinkClick r:id="rId3"/>
              </a:rPr>
              <a:t> 이론</a:t>
            </a:r>
            <a:r>
              <a:rPr lang="en-US" altLang="ko-KR" dirty="0" smtClean="0">
                <a:hlinkClick r:id="rId3"/>
              </a:rPr>
              <a:t>. </a:t>
            </a:r>
            <a:r>
              <a:rPr lang="ko-KR" altLang="en-US" dirty="0" smtClean="0">
                <a:hlinkClick r:id="rId3"/>
              </a:rPr>
              <a:t>웃으면 행복해진다</a:t>
            </a:r>
            <a:r>
              <a:rPr lang="en-US" altLang="ko-KR" dirty="0" smtClean="0">
                <a:hlinkClick r:id="rId3"/>
              </a:rPr>
              <a:t>. - </a:t>
            </a:r>
            <a:r>
              <a:rPr lang="en-US" altLang="ko-KR" dirty="0" err="1" smtClean="0">
                <a:hlinkClick r:id="rId3"/>
              </a:rPr>
              <a:t>Daum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4"/>
              </a:rPr>
              <a:t>Cannon-Bard theory - </a:t>
            </a:r>
            <a:r>
              <a:rPr lang="ko-KR" altLang="en-US" dirty="0" smtClean="0">
                <a:hlinkClick r:id="rId4"/>
              </a:rPr>
              <a:t>실험심리학 용어사전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err="1" smtClean="0">
                <a:hlinkClick r:id="rId5"/>
              </a:rPr>
              <a:t>psychew</a:t>
            </a:r>
            <a:r>
              <a:rPr lang="en-US" altLang="ko-KR" dirty="0" smtClean="0">
                <a:hlinkClick r:id="rId5"/>
              </a:rPr>
              <a:t> - </a:t>
            </a:r>
            <a:r>
              <a:rPr lang="ko-KR" altLang="en-US" dirty="0" smtClean="0">
                <a:hlinkClick r:id="rId5"/>
              </a:rPr>
              <a:t>심리학 </a:t>
            </a:r>
            <a:r>
              <a:rPr lang="en-US" altLang="ko-KR" dirty="0" smtClean="0">
                <a:hlinkClick r:id="rId5"/>
              </a:rPr>
              <a:t>DB - </a:t>
            </a:r>
            <a:r>
              <a:rPr lang="ko-KR" altLang="en-US" b="1" dirty="0" err="1" smtClean="0">
                <a:hlinkClick r:id="rId5"/>
              </a:rPr>
              <a:t>제임스</a:t>
            </a:r>
            <a:r>
              <a:rPr lang="en-US" altLang="ko-KR" dirty="0" smtClean="0">
                <a:hlinkClick r:id="rId5"/>
              </a:rPr>
              <a:t>-</a:t>
            </a:r>
            <a:r>
              <a:rPr lang="ko-KR" altLang="en-US" b="1" dirty="0" err="1" smtClean="0">
                <a:hlinkClick r:id="rId5"/>
              </a:rPr>
              <a:t>랑게</a:t>
            </a:r>
            <a:r>
              <a:rPr lang="ko-KR" altLang="en-US" b="1" dirty="0" smtClean="0">
                <a:hlinkClick r:id="rId5"/>
              </a:rPr>
              <a:t> 이론</a:t>
            </a:r>
            <a:r>
              <a:rPr lang="en-US" altLang="ko-KR" dirty="0" smtClean="0">
                <a:hlinkClick r:id="rId5"/>
              </a:rPr>
              <a:t>, </a:t>
            </a:r>
            <a:r>
              <a:rPr lang="en-US" altLang="ko-KR" b="1" dirty="0" smtClean="0">
                <a:hlinkClick r:id="rId5"/>
              </a:rPr>
              <a:t>James</a:t>
            </a:r>
            <a:r>
              <a:rPr lang="en-US" altLang="ko-KR" dirty="0" smtClean="0">
                <a:hlinkClick r:id="rId5"/>
              </a:rPr>
              <a:t>-Lange Theory, 1884</a:t>
            </a:r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ko-KR" altLang="en-US" dirty="0" smtClean="0">
                <a:hlinkClick r:id="rId6"/>
              </a:rPr>
              <a:t>학문 영역별 글쓰기 지도 사례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7"/>
              </a:rPr>
              <a:t>﻿﻿공포와 위기의 시대 </a:t>
            </a:r>
            <a:r>
              <a:rPr lang="en-US" altLang="ko-KR" dirty="0" smtClean="0">
                <a:hlinkClick r:id="rId7"/>
              </a:rPr>
              <a:t>- </a:t>
            </a:r>
            <a:r>
              <a:rPr lang="ko-KR" altLang="en-US" dirty="0" smtClean="0">
                <a:hlinkClick r:id="rId7"/>
              </a:rPr>
              <a:t>경제학 최후의 전쟁</a:t>
            </a:r>
            <a:endParaRPr lang="ko-KR" altLang="en-US" dirty="0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톰킨스</a:t>
            </a:r>
            <a:r>
              <a:rPr lang="ko-KR" altLang="en-US" dirty="0" smtClean="0"/>
              <a:t>  가설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안면피드백가설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연필  치아   </a:t>
            </a:r>
            <a:r>
              <a:rPr lang="en-US" altLang="ko-KR" dirty="0" smtClean="0"/>
              <a:t>&gt;&gt;&gt; </a:t>
            </a:r>
            <a:r>
              <a:rPr lang="ko-KR" altLang="en-US" dirty="0" smtClean="0"/>
              <a:t>연필 입술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2"/>
              </a:rPr>
              <a:t>제 </a:t>
            </a:r>
            <a:r>
              <a:rPr lang="en-US" altLang="ko-KR" dirty="0" smtClean="0">
                <a:hlinkClick r:id="rId2"/>
              </a:rPr>
              <a:t>1</a:t>
            </a:r>
            <a:r>
              <a:rPr lang="ko-KR" altLang="en-US" dirty="0" smtClean="0">
                <a:hlinkClick r:id="rId2"/>
              </a:rPr>
              <a:t>장 정신건강의 의미</a:t>
            </a:r>
            <a:r>
              <a:rPr lang="ko-KR" altLang="en-US" dirty="0" smtClean="0"/>
              <a:t> 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ko-KR" altLang="en-US" dirty="0" err="1" smtClean="0">
                <a:hlinkClick r:id="rId3"/>
              </a:rPr>
              <a:t>레버리지</a:t>
            </a:r>
            <a:r>
              <a:rPr lang="ko-KR" altLang="en-US" dirty="0" smtClean="0">
                <a:hlinkClick r:id="rId3"/>
              </a:rPr>
              <a:t> </a:t>
            </a:r>
            <a:r>
              <a:rPr lang="ko-KR" altLang="en-US" dirty="0" err="1" smtClean="0">
                <a:hlinkClick r:id="rId3"/>
              </a:rPr>
              <a:t>시간술</a:t>
            </a:r>
            <a:r>
              <a:rPr lang="en-US" altLang="ko-KR" dirty="0" smtClean="0">
                <a:hlinkClick r:id="rId3"/>
              </a:rPr>
              <a:t>-</a:t>
            </a:r>
            <a:r>
              <a:rPr lang="ko-KR" altLang="en-US" dirty="0" err="1" smtClean="0">
                <a:hlinkClick r:id="rId3"/>
              </a:rPr>
              <a:t>타임에셋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4"/>
              </a:rPr>
              <a:t>1</a:t>
            </a:r>
            <a:r>
              <a:rPr lang="ko-KR" altLang="en-US" dirty="0" smtClean="0">
                <a:hlinkClick r:id="rId4"/>
              </a:rPr>
              <a:t>부 마음속 미로를 찾아서 </a:t>
            </a:r>
            <a:r>
              <a:rPr lang="en-US" altLang="ko-KR" dirty="0" smtClean="0">
                <a:hlinkClick r:id="rId4"/>
              </a:rPr>
              <a:t>-- </a:t>
            </a:r>
            <a:r>
              <a:rPr lang="ko-KR" altLang="en-US" dirty="0" smtClean="0">
                <a:hlinkClick r:id="rId4"/>
              </a:rPr>
              <a:t>심리학 콘서트 </a:t>
            </a:r>
            <a:r>
              <a:rPr lang="en-US" altLang="ko-KR" dirty="0" smtClean="0">
                <a:hlinkClick r:id="rId4"/>
              </a:rPr>
              <a:t>by </a:t>
            </a:r>
            <a:r>
              <a:rPr lang="ko-KR" altLang="en-US" dirty="0" smtClean="0">
                <a:hlinkClick r:id="rId4"/>
              </a:rPr>
              <a:t>다고 </a:t>
            </a:r>
            <a:r>
              <a:rPr lang="ko-KR" altLang="en-US" dirty="0" err="1" smtClean="0">
                <a:hlinkClick r:id="rId4"/>
              </a:rPr>
              <a:t>아키라</a:t>
            </a:r>
            <a:r>
              <a:rPr lang="ko-KR" altLang="en-US" dirty="0" smtClean="0">
                <a:hlinkClick r:id="rId4"/>
              </a:rPr>
              <a:t> 저</a:t>
            </a:r>
            <a:r>
              <a:rPr lang="en-US" altLang="ko-KR" dirty="0" smtClean="0">
                <a:hlinkClick r:id="rId4"/>
              </a:rPr>
              <a:t>/</a:t>
            </a:r>
            <a:r>
              <a:rPr lang="ko-KR" altLang="en-US" dirty="0" smtClean="0">
                <a:hlinkClick r:id="rId4"/>
              </a:rPr>
              <a:t>장하영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5"/>
              </a:rPr>
              <a:t>YES24 - [</a:t>
            </a:r>
            <a:r>
              <a:rPr lang="ko-KR" altLang="en-US" dirty="0" smtClean="0">
                <a:hlinkClick r:id="rId5"/>
              </a:rPr>
              <a:t>국내도서</a:t>
            </a:r>
            <a:r>
              <a:rPr lang="en-US" altLang="ko-KR" dirty="0" smtClean="0">
                <a:hlinkClick r:id="rId5"/>
              </a:rPr>
              <a:t>]CEO </a:t>
            </a:r>
            <a:r>
              <a:rPr lang="ko-KR" altLang="en-US" dirty="0" smtClean="0">
                <a:hlinkClick r:id="rId5"/>
              </a:rPr>
              <a:t>심리학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486</TotalTime>
  <Words>4698</Words>
  <Application>Microsoft Office PowerPoint</Application>
  <PresentationFormat>화면 슬라이드 쇼(4:3)</PresentationFormat>
  <Paragraphs>1490</Paragraphs>
  <Slides>164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164</vt:i4>
      </vt:variant>
    </vt:vector>
  </HeadingPairs>
  <TitlesOfParts>
    <vt:vector size="165" baseType="lpstr">
      <vt:lpstr>Office 테마</vt:lpstr>
      <vt:lpstr>신독愼獨身讀학습백서</vt:lpstr>
      <vt:lpstr>키워드  벤치마킹도서</vt:lpstr>
      <vt:lpstr>기린과 자칼이 춤출때 </vt:lpstr>
      <vt:lpstr>기린과  자칼이  춤 출 때</vt:lpstr>
      <vt:lpstr>기린과  자칼이  춤 출 때</vt:lpstr>
      <vt:lpstr>기린과  자칼이  춤 출 때</vt:lpstr>
      <vt:lpstr>기린과  자칼이  춤 출 때</vt:lpstr>
      <vt:lpstr>기린과 자칼이 춤출 때 </vt:lpstr>
      <vt:lpstr>커뮤니케이션 능력 배양</vt:lpstr>
      <vt:lpstr>커뮤니케이션 능력 배양</vt:lpstr>
      <vt:lpstr>창의성에 도움되는 책 10권 </vt:lpstr>
      <vt:lpstr>마음을 열어주는 101가지 이야기 어린이 편&lt;서커스의 밤&gt;</vt:lpstr>
      <vt:lpstr>마음을 열어주는 101가지 이야기 어린이 편&lt;서커스의 밤&gt;</vt:lpstr>
      <vt:lpstr>마음을 열어주는 101가지 이야기 어린이 편&lt;서커스의 밤&gt;</vt:lpstr>
      <vt:lpstr>[만일 내가 다시 아이를 키운다면_다이아나 루먼스]</vt:lpstr>
      <vt:lpstr>[만일 내가 다시 아이를 키운다면_다이아나 루먼스]</vt:lpstr>
      <vt:lpstr>[만일 내가 다시 아이를 키운다면_다이아나 루먼스] </vt:lpstr>
      <vt:lpstr>마음을 열어주는 101가지 이야기</vt:lpstr>
      <vt:lpstr>마음을 열어주는 101가지 이야기</vt:lpstr>
      <vt:lpstr>마음을 열어주는 101가지 이야기</vt:lpstr>
      <vt:lpstr>마음을 열어주는 101가지 이야기</vt:lpstr>
      <vt:lpstr>마음을 열어주는 101가지 이야기</vt:lpstr>
      <vt:lpstr>마음을 열어주는 101가지 이야기</vt:lpstr>
      <vt:lpstr>Albert Mehrabian 의 공식 말하기 기법</vt:lpstr>
      <vt:lpstr>Albert Mehrabian 의 공식 말하기 기법</vt:lpstr>
      <vt:lpstr>Albert Mehrabian 의 공식 말하기 기법</vt:lpstr>
      <vt:lpstr>Albert Mehrabian 의 공식 말하기 기법</vt:lpstr>
      <vt:lpstr>Albert Mehrabian 의 공식 말하기 기법</vt:lpstr>
      <vt:lpstr>설득하는 말하기 - 브라이언트레이시의 매력적인 화법</vt:lpstr>
      <vt:lpstr>브라이언 트레이시처럼 말하라</vt:lpstr>
      <vt:lpstr>브라이언 트레이시 (백만불짜리 습관) ,  Brian Tracy (Million Dollar Habits)</vt:lpstr>
      <vt:lpstr>Brian Tracy (Million Dollar Habits)</vt:lpstr>
      <vt:lpstr>Brian Tracy (Million Dollar Habits)</vt:lpstr>
      <vt:lpstr>Brian Tracy youtube</vt:lpstr>
      <vt:lpstr>Brian Tracy youtube</vt:lpstr>
      <vt:lpstr>Brian Tracy youtube</vt:lpstr>
      <vt:lpstr>위기</vt:lpstr>
      <vt:lpstr>수파리</vt:lpstr>
      <vt:lpstr>티읕 동아리</vt:lpstr>
      <vt:lpstr>끼치기</vt:lpstr>
      <vt:lpstr>권한 위임</vt:lpstr>
      <vt:lpstr>다함께 차차차</vt:lpstr>
      <vt:lpstr>답</vt:lpstr>
      <vt:lpstr>맡기</vt:lpstr>
      <vt:lpstr>스스로</vt:lpstr>
      <vt:lpstr>자(잣대)</vt:lpstr>
      <vt:lpstr>가능성</vt:lpstr>
      <vt:lpstr>존재가치</vt:lpstr>
      <vt:lpstr>어루만지기</vt:lpstr>
      <vt:lpstr>가짐</vt:lpstr>
      <vt:lpstr> (  ,  ,  ,  )Q</vt:lpstr>
      <vt:lpstr>감정</vt:lpstr>
      <vt:lpstr>느낌</vt:lpstr>
      <vt:lpstr>감정일지</vt:lpstr>
      <vt:lpstr>엉거주춤</vt:lpstr>
      <vt:lpstr>공감대</vt:lpstr>
      <vt:lpstr>~~~척</vt:lpstr>
      <vt:lpstr>짚어 주기</vt:lpstr>
      <vt:lpstr>차이점   공통점</vt:lpstr>
      <vt:lpstr>담화   이러쿵 저러쿵</vt:lpstr>
      <vt:lpstr>~~대로</vt:lpstr>
      <vt:lpstr>이런 저런</vt:lpstr>
      <vt:lpstr>상황별 시나리오</vt:lpstr>
      <vt:lpstr>수</vt:lpstr>
      <vt:lpstr>다르다  틀리다</vt:lpstr>
      <vt:lpstr>꾸</vt:lpstr>
      <vt:lpstr>시방서</vt:lpstr>
      <vt:lpstr>~ 없이</vt:lpstr>
      <vt:lpstr>따라하기   해내기</vt:lpstr>
      <vt:lpstr>흐름</vt:lpstr>
      <vt:lpstr>고집   아집   트집,  되는 집</vt:lpstr>
      <vt:lpstr>지침서</vt:lpstr>
      <vt:lpstr>의사소통</vt:lpstr>
      <vt:lpstr>초리</vt:lpstr>
      <vt:lpstr>소리</vt:lpstr>
      <vt:lpstr>지적소유권</vt:lpstr>
      <vt:lpstr>노매드</vt:lpstr>
      <vt:lpstr>스트레스    스트레인</vt:lpstr>
      <vt:lpstr>성숙 과정</vt:lpstr>
      <vt:lpstr>길잡이  앞잡이</vt:lpstr>
      <vt:lpstr>망각곡선</vt:lpstr>
      <vt:lpstr>눈&lt;정보의  창</vt:lpstr>
      <vt:lpstr>학습</vt:lpstr>
      <vt:lpstr>시험 형식</vt:lpstr>
      <vt:lpstr>성격</vt:lpstr>
      <vt:lpstr>부모의  영향</vt:lpstr>
      <vt:lpstr>생리적 조산</vt:lpstr>
      <vt:lpstr>알  커뮤니케이션</vt:lpstr>
      <vt:lpstr>타인의   시선</vt:lpstr>
      <vt:lpstr>가치관</vt:lpstr>
      <vt:lpstr>동조심리</vt:lpstr>
      <vt:lpstr>군중심리</vt:lpstr>
      <vt:lpstr>희로애락</vt:lpstr>
      <vt:lpstr>Emotion   Control</vt:lpstr>
      <vt:lpstr>순환</vt:lpstr>
      <vt:lpstr>감정경험 반복</vt:lpstr>
      <vt:lpstr>심리적  情動</vt:lpstr>
      <vt:lpstr>제임스 , 랑게 이론</vt:lpstr>
      <vt:lpstr>톰킨스  가설</vt:lpstr>
      <vt:lpstr>얼굴</vt:lpstr>
      <vt:lpstr>필링(=느낌, 기분)</vt:lpstr>
      <vt:lpstr>기분일치효과</vt:lpstr>
      <vt:lpstr>에피소드</vt:lpstr>
      <vt:lpstr>첫인상 &lt;감정전이(轉移)</vt:lpstr>
      <vt:lpstr>단순접촉효과</vt:lpstr>
      <vt:lpstr>거짓말</vt:lpstr>
      <vt:lpstr>공상</vt:lpstr>
      <vt:lpstr>거짓말은  지적 성장의 기본!?</vt:lpstr>
      <vt:lpstr>거짓말 학습기</vt:lpstr>
      <vt:lpstr>다섯 살부터  거짓말도  방편</vt:lpstr>
      <vt:lpstr>만우절</vt:lpstr>
      <vt:lpstr>거짓말의   정의</vt:lpstr>
      <vt:lpstr>거짓의   의도에  관한  3차원</vt:lpstr>
      <vt:lpstr>거짓  결과에  관한  3차원</vt:lpstr>
      <vt:lpstr>히스테리 성격</vt:lpstr>
      <vt:lpstr>속마음 </vt:lpstr>
      <vt:lpstr>육감</vt:lpstr>
      <vt:lpstr>참신한   아이디어</vt:lpstr>
      <vt:lpstr>무표정 뒤 본심</vt:lpstr>
      <vt:lpstr>웃고 있어도 웃는게 아니다</vt:lpstr>
      <vt:lpstr>시선</vt:lpstr>
      <vt:lpstr>시선  챙기기  켕기기</vt:lpstr>
      <vt:lpstr>버릇</vt:lpstr>
      <vt:lpstr>대화</vt:lpstr>
      <vt:lpstr> 말씨&lt;1人稱  人稱語 </vt:lpstr>
      <vt:lpstr>말씨&lt;借用語</vt:lpstr>
      <vt:lpstr>말씨&lt; 人間關係語</vt:lpstr>
      <vt:lpstr>말씨&lt; 深層 心理語</vt:lpstr>
      <vt:lpstr>말씨&lt; 思考語</vt:lpstr>
      <vt:lpstr>능력별집단형성  진로결정</vt:lpstr>
      <vt:lpstr>자유교육&lt;파이데이아</vt:lpstr>
      <vt:lpstr>포괄적 지식의  7가지 형식</vt:lpstr>
      <vt:lpstr>교수법  참고 문헌</vt:lpstr>
      <vt:lpstr>교수법</vt:lpstr>
      <vt:lpstr>교수법</vt:lpstr>
      <vt:lpstr>교수법</vt:lpstr>
      <vt:lpstr>교수법</vt:lpstr>
      <vt:lpstr>교수법</vt:lpstr>
      <vt:lpstr>상보적 교수법 </vt:lpstr>
      <vt:lpstr>인지적 도제교수법</vt:lpstr>
      <vt:lpstr>cognitive apprenticeship</vt:lpstr>
      <vt:lpstr>시넥틱스 교수법</vt:lpstr>
      <vt:lpstr>교육심리와   상담</vt:lpstr>
      <vt:lpstr>대화교수법</vt:lpstr>
      <vt:lpstr>교육심리와   상담</vt:lpstr>
      <vt:lpstr>국어교수법</vt:lpstr>
      <vt:lpstr>수학교수법</vt:lpstr>
      <vt:lpstr>영어교수법</vt:lpstr>
      <vt:lpstr>사회교수법</vt:lpstr>
      <vt:lpstr>과학 교수법</vt:lpstr>
      <vt:lpstr>예체능  교수법</vt:lpstr>
      <vt:lpstr>스타디코드  벤치마킹</vt:lpstr>
      <vt:lpstr>내신  체험</vt:lpstr>
      <vt:lpstr>내신  체험 </vt:lpstr>
      <vt:lpstr>공부/진로칼럼</vt:lpstr>
      <vt:lpstr>공부/진로칼럼</vt:lpstr>
      <vt:lpstr>공부/진로칼럼</vt:lpstr>
      <vt:lpstr>공부/진로칼럼</vt:lpstr>
      <vt:lpstr>공부/진로칼럼</vt:lpstr>
      <vt:lpstr>공부/진로칼럼</vt:lpstr>
      <vt:lpstr>공부/진로칼럼</vt:lpstr>
      <vt:lpstr>공부/진로칼럼</vt:lpstr>
      <vt:lpstr>공부/진로칼럼</vt:lpstr>
      <vt:lpstr>학부모 참조</vt:lpstr>
    </vt:vector>
  </TitlesOfParts>
  <Company>Samsung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신독愼獨身讀학습백서</dc:title>
  <dc:creator>SEC</dc:creator>
  <cp:lastModifiedBy>SEC</cp:lastModifiedBy>
  <cp:revision>180</cp:revision>
  <dcterms:created xsi:type="dcterms:W3CDTF">2012-10-08T21:41:46Z</dcterms:created>
  <dcterms:modified xsi:type="dcterms:W3CDTF">2012-11-11T15:04:38Z</dcterms:modified>
</cp:coreProperties>
</file>